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0" r:id="rId6"/>
    <p:sldId id="261" r:id="rId7"/>
    <p:sldId id="262" r:id="rId8"/>
    <p:sldId id="263" r:id="rId9"/>
    <p:sldId id="265" r:id="rId10"/>
    <p:sldId id="267" r:id="rId11"/>
    <p:sldId id="284" r:id="rId12"/>
    <p:sldId id="268" r:id="rId13"/>
    <p:sldId id="269" r:id="rId14"/>
    <p:sldId id="285" r:id="rId15"/>
    <p:sldId id="270" r:id="rId16"/>
    <p:sldId id="271" r:id="rId17"/>
    <p:sldId id="273" r:id="rId18"/>
    <p:sldId id="286" r:id="rId19"/>
    <p:sldId id="277" r:id="rId20"/>
    <p:sldId id="279" r:id="rId21"/>
    <p:sldId id="287" r:id="rId22"/>
    <p:sldId id="280" r:id="rId23"/>
    <p:sldId id="282" r:id="rId24"/>
    <p:sldId id="283" r:id="rId25"/>
  </p:sldIdLst>
  <p:sldSz cx="15125700" cy="10668000"/>
  <p:notesSz cx="15125700" cy="1066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42" d="100"/>
          <a:sy n="42" d="100"/>
        </p:scale>
        <p:origin x="1416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07080"/>
            <a:ext cx="6423025" cy="2240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74080"/>
            <a:ext cx="5289550" cy="266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29255E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29245E"/>
                </a:solidFill>
                <a:latin typeface="Tahoma" panose="020B0604030504040204"/>
                <a:cs typeface="Tahoma" panose="020B060403050404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6500" y="0"/>
            <a:ext cx="7556500" cy="1066799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5715000"/>
            <a:ext cx="7556500" cy="4953000"/>
          </a:xfrm>
          <a:custGeom>
            <a:avLst/>
            <a:gdLst/>
            <a:ahLst/>
            <a:cxnLst/>
            <a:rect l="l" t="t" r="r" b="b"/>
            <a:pathLst>
              <a:path w="7556500" h="4953000">
                <a:moveTo>
                  <a:pt x="7556500" y="0"/>
                </a:moveTo>
                <a:lnTo>
                  <a:pt x="0" y="0"/>
                </a:lnTo>
                <a:lnTo>
                  <a:pt x="0" y="4953000"/>
                </a:lnTo>
                <a:lnTo>
                  <a:pt x="7556500" y="4953000"/>
                </a:lnTo>
                <a:lnTo>
                  <a:pt x="7556500" y="0"/>
                </a:lnTo>
                <a:close/>
              </a:path>
            </a:pathLst>
          </a:custGeom>
          <a:solidFill>
            <a:srgbClr val="EBEF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0"/>
            <a:ext cx="7556500" cy="5715000"/>
          </a:xfrm>
          <a:custGeom>
            <a:avLst/>
            <a:gdLst/>
            <a:ahLst/>
            <a:cxnLst/>
            <a:rect l="l" t="t" r="r" b="b"/>
            <a:pathLst>
              <a:path w="7556500" h="5715000">
                <a:moveTo>
                  <a:pt x="7556500" y="0"/>
                </a:moveTo>
                <a:lnTo>
                  <a:pt x="0" y="0"/>
                </a:lnTo>
                <a:lnTo>
                  <a:pt x="0" y="5715000"/>
                </a:lnTo>
                <a:lnTo>
                  <a:pt x="7556500" y="5715000"/>
                </a:lnTo>
                <a:lnTo>
                  <a:pt x="7556500" y="0"/>
                </a:lnTo>
                <a:close/>
              </a:path>
            </a:pathLst>
          </a:custGeom>
          <a:solidFill>
            <a:srgbClr val="FBF3E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614044" y="2498725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5">
                <a:moveTo>
                  <a:pt x="198754" y="0"/>
                </a:moveTo>
                <a:lnTo>
                  <a:pt x="0" y="0"/>
                </a:lnTo>
                <a:lnTo>
                  <a:pt x="0" y="198754"/>
                </a:lnTo>
                <a:lnTo>
                  <a:pt x="198754" y="198754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664844" y="2498725"/>
            <a:ext cx="219710" cy="160655"/>
          </a:xfrm>
          <a:custGeom>
            <a:avLst/>
            <a:gdLst/>
            <a:ahLst/>
            <a:cxnLst/>
            <a:rect l="l" t="t" r="r" b="b"/>
            <a:pathLst>
              <a:path w="219709" h="160655">
                <a:moveTo>
                  <a:pt x="0" y="84454"/>
                </a:moveTo>
                <a:lnTo>
                  <a:pt x="57785" y="160654"/>
                </a:lnTo>
                <a:lnTo>
                  <a:pt x="219710" y="0"/>
                </a:lnTo>
              </a:path>
            </a:pathLst>
          </a:custGeom>
          <a:ln w="9525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3906520" y="2498725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5">
                <a:moveTo>
                  <a:pt x="198754" y="0"/>
                </a:moveTo>
                <a:lnTo>
                  <a:pt x="0" y="0"/>
                </a:lnTo>
                <a:lnTo>
                  <a:pt x="0" y="198754"/>
                </a:lnTo>
                <a:lnTo>
                  <a:pt x="198754" y="198754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3956684" y="2498725"/>
            <a:ext cx="219075" cy="160655"/>
          </a:xfrm>
          <a:custGeom>
            <a:avLst/>
            <a:gdLst/>
            <a:ahLst/>
            <a:cxnLst/>
            <a:rect l="l" t="t" r="r" b="b"/>
            <a:pathLst>
              <a:path w="219075" h="160655">
                <a:moveTo>
                  <a:pt x="0" y="84454"/>
                </a:moveTo>
                <a:lnTo>
                  <a:pt x="57785" y="160654"/>
                </a:lnTo>
                <a:lnTo>
                  <a:pt x="219075" y="0"/>
                </a:lnTo>
              </a:path>
            </a:pathLst>
          </a:custGeom>
          <a:ln w="9524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3906520" y="3327400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4">
                <a:moveTo>
                  <a:pt x="198754" y="0"/>
                </a:moveTo>
                <a:lnTo>
                  <a:pt x="0" y="0"/>
                </a:lnTo>
                <a:lnTo>
                  <a:pt x="0" y="198754"/>
                </a:lnTo>
                <a:lnTo>
                  <a:pt x="198754" y="198754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3956684" y="3327400"/>
            <a:ext cx="219075" cy="160020"/>
          </a:xfrm>
          <a:custGeom>
            <a:avLst/>
            <a:gdLst/>
            <a:ahLst/>
            <a:cxnLst/>
            <a:rect l="l" t="t" r="r" b="b"/>
            <a:pathLst>
              <a:path w="219075" h="160020">
                <a:moveTo>
                  <a:pt x="0" y="83820"/>
                </a:moveTo>
                <a:lnTo>
                  <a:pt x="57785" y="160020"/>
                </a:lnTo>
                <a:lnTo>
                  <a:pt x="219075" y="0"/>
                </a:lnTo>
              </a:path>
            </a:pathLst>
          </a:custGeom>
          <a:ln w="9525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3906520" y="3943984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4">
                <a:moveTo>
                  <a:pt x="198754" y="0"/>
                </a:moveTo>
                <a:lnTo>
                  <a:pt x="0" y="0"/>
                </a:lnTo>
                <a:lnTo>
                  <a:pt x="0" y="198754"/>
                </a:lnTo>
                <a:lnTo>
                  <a:pt x="198754" y="198754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bg object 26"/>
          <p:cNvSpPr/>
          <p:nvPr/>
        </p:nvSpPr>
        <p:spPr>
          <a:xfrm>
            <a:off x="3956684" y="3943984"/>
            <a:ext cx="219075" cy="160655"/>
          </a:xfrm>
          <a:custGeom>
            <a:avLst/>
            <a:gdLst/>
            <a:ahLst/>
            <a:cxnLst/>
            <a:rect l="l" t="t" r="r" b="b"/>
            <a:pathLst>
              <a:path w="219075" h="160654">
                <a:moveTo>
                  <a:pt x="0" y="84454"/>
                </a:moveTo>
                <a:lnTo>
                  <a:pt x="57785" y="160654"/>
                </a:lnTo>
                <a:lnTo>
                  <a:pt x="219075" y="0"/>
                </a:lnTo>
              </a:path>
            </a:pathLst>
          </a:custGeom>
          <a:ln w="9524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bg object 27"/>
          <p:cNvSpPr/>
          <p:nvPr/>
        </p:nvSpPr>
        <p:spPr>
          <a:xfrm>
            <a:off x="3906520" y="4768850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4">
                <a:moveTo>
                  <a:pt x="198754" y="0"/>
                </a:moveTo>
                <a:lnTo>
                  <a:pt x="0" y="0"/>
                </a:lnTo>
                <a:lnTo>
                  <a:pt x="0" y="198754"/>
                </a:lnTo>
                <a:lnTo>
                  <a:pt x="198754" y="198754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bg object 28"/>
          <p:cNvSpPr/>
          <p:nvPr/>
        </p:nvSpPr>
        <p:spPr>
          <a:xfrm>
            <a:off x="3956684" y="4768850"/>
            <a:ext cx="219075" cy="160020"/>
          </a:xfrm>
          <a:custGeom>
            <a:avLst/>
            <a:gdLst/>
            <a:ahLst/>
            <a:cxnLst/>
            <a:rect l="l" t="t" r="r" b="b"/>
            <a:pathLst>
              <a:path w="219075" h="160020">
                <a:moveTo>
                  <a:pt x="0" y="83820"/>
                </a:moveTo>
                <a:lnTo>
                  <a:pt x="57785" y="160020"/>
                </a:lnTo>
                <a:lnTo>
                  <a:pt x="219075" y="0"/>
                </a:lnTo>
              </a:path>
            </a:pathLst>
          </a:custGeom>
          <a:ln w="9525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bg object 29"/>
          <p:cNvSpPr/>
          <p:nvPr/>
        </p:nvSpPr>
        <p:spPr>
          <a:xfrm>
            <a:off x="614044" y="3521709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4">
                <a:moveTo>
                  <a:pt x="198754" y="0"/>
                </a:moveTo>
                <a:lnTo>
                  <a:pt x="0" y="0"/>
                </a:lnTo>
                <a:lnTo>
                  <a:pt x="0" y="198754"/>
                </a:lnTo>
                <a:lnTo>
                  <a:pt x="198754" y="198754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bg object 30"/>
          <p:cNvSpPr/>
          <p:nvPr/>
        </p:nvSpPr>
        <p:spPr>
          <a:xfrm>
            <a:off x="664844" y="3521709"/>
            <a:ext cx="219710" cy="160020"/>
          </a:xfrm>
          <a:custGeom>
            <a:avLst/>
            <a:gdLst/>
            <a:ahLst/>
            <a:cxnLst/>
            <a:rect l="l" t="t" r="r" b="b"/>
            <a:pathLst>
              <a:path w="219709" h="160020">
                <a:moveTo>
                  <a:pt x="0" y="83820"/>
                </a:moveTo>
                <a:lnTo>
                  <a:pt x="57785" y="160020"/>
                </a:lnTo>
                <a:lnTo>
                  <a:pt x="219710" y="0"/>
                </a:lnTo>
              </a:path>
            </a:pathLst>
          </a:custGeom>
          <a:ln w="9525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bg object 31"/>
          <p:cNvSpPr/>
          <p:nvPr/>
        </p:nvSpPr>
        <p:spPr>
          <a:xfrm>
            <a:off x="614044" y="4137659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4">
                <a:moveTo>
                  <a:pt x="198754" y="0"/>
                </a:moveTo>
                <a:lnTo>
                  <a:pt x="0" y="0"/>
                </a:lnTo>
                <a:lnTo>
                  <a:pt x="0" y="198755"/>
                </a:lnTo>
                <a:lnTo>
                  <a:pt x="198754" y="198755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bg object 32"/>
          <p:cNvSpPr/>
          <p:nvPr/>
        </p:nvSpPr>
        <p:spPr>
          <a:xfrm>
            <a:off x="664844" y="4137659"/>
            <a:ext cx="219710" cy="160020"/>
          </a:xfrm>
          <a:custGeom>
            <a:avLst/>
            <a:gdLst/>
            <a:ahLst/>
            <a:cxnLst/>
            <a:rect l="l" t="t" r="r" b="b"/>
            <a:pathLst>
              <a:path w="219709" h="160020">
                <a:moveTo>
                  <a:pt x="0" y="83820"/>
                </a:moveTo>
                <a:lnTo>
                  <a:pt x="57785" y="160020"/>
                </a:lnTo>
                <a:lnTo>
                  <a:pt x="219710" y="0"/>
                </a:lnTo>
              </a:path>
            </a:pathLst>
          </a:custGeom>
          <a:ln w="9525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bg object 33"/>
          <p:cNvSpPr/>
          <p:nvPr/>
        </p:nvSpPr>
        <p:spPr>
          <a:xfrm>
            <a:off x="609600" y="6560819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4">
                <a:moveTo>
                  <a:pt x="198754" y="0"/>
                </a:moveTo>
                <a:lnTo>
                  <a:pt x="0" y="0"/>
                </a:lnTo>
                <a:lnTo>
                  <a:pt x="0" y="198754"/>
                </a:lnTo>
                <a:lnTo>
                  <a:pt x="198754" y="198754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bg object 34"/>
          <p:cNvSpPr/>
          <p:nvPr/>
        </p:nvSpPr>
        <p:spPr>
          <a:xfrm>
            <a:off x="659765" y="6560819"/>
            <a:ext cx="219075" cy="160655"/>
          </a:xfrm>
          <a:custGeom>
            <a:avLst/>
            <a:gdLst/>
            <a:ahLst/>
            <a:cxnLst/>
            <a:rect l="l" t="t" r="r" b="b"/>
            <a:pathLst>
              <a:path w="219075" h="160654">
                <a:moveTo>
                  <a:pt x="0" y="84454"/>
                </a:moveTo>
                <a:lnTo>
                  <a:pt x="57785" y="160654"/>
                </a:lnTo>
                <a:lnTo>
                  <a:pt x="219075" y="0"/>
                </a:lnTo>
              </a:path>
            </a:pathLst>
          </a:custGeom>
          <a:ln w="9524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bg object 35"/>
          <p:cNvSpPr/>
          <p:nvPr/>
        </p:nvSpPr>
        <p:spPr>
          <a:xfrm>
            <a:off x="3879850" y="6560819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4">
                <a:moveTo>
                  <a:pt x="198754" y="0"/>
                </a:moveTo>
                <a:lnTo>
                  <a:pt x="0" y="0"/>
                </a:lnTo>
                <a:lnTo>
                  <a:pt x="0" y="198754"/>
                </a:lnTo>
                <a:lnTo>
                  <a:pt x="198754" y="198754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bg object 36"/>
          <p:cNvSpPr/>
          <p:nvPr/>
        </p:nvSpPr>
        <p:spPr>
          <a:xfrm>
            <a:off x="3930015" y="6560819"/>
            <a:ext cx="219075" cy="160655"/>
          </a:xfrm>
          <a:custGeom>
            <a:avLst/>
            <a:gdLst/>
            <a:ahLst/>
            <a:cxnLst/>
            <a:rect l="l" t="t" r="r" b="b"/>
            <a:pathLst>
              <a:path w="219075" h="160654">
                <a:moveTo>
                  <a:pt x="0" y="84454"/>
                </a:moveTo>
                <a:lnTo>
                  <a:pt x="57785" y="160654"/>
                </a:lnTo>
                <a:lnTo>
                  <a:pt x="219075" y="0"/>
                </a:lnTo>
              </a:path>
            </a:pathLst>
          </a:custGeom>
          <a:ln w="9524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bg object 37"/>
          <p:cNvSpPr/>
          <p:nvPr/>
        </p:nvSpPr>
        <p:spPr>
          <a:xfrm>
            <a:off x="3879850" y="7185659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4">
                <a:moveTo>
                  <a:pt x="198754" y="0"/>
                </a:moveTo>
                <a:lnTo>
                  <a:pt x="0" y="0"/>
                </a:lnTo>
                <a:lnTo>
                  <a:pt x="0" y="198755"/>
                </a:lnTo>
                <a:lnTo>
                  <a:pt x="198754" y="198755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bg object 38"/>
          <p:cNvSpPr/>
          <p:nvPr/>
        </p:nvSpPr>
        <p:spPr>
          <a:xfrm>
            <a:off x="3930015" y="7185659"/>
            <a:ext cx="219075" cy="160020"/>
          </a:xfrm>
          <a:custGeom>
            <a:avLst/>
            <a:gdLst/>
            <a:ahLst/>
            <a:cxnLst/>
            <a:rect l="l" t="t" r="r" b="b"/>
            <a:pathLst>
              <a:path w="219075" h="160020">
                <a:moveTo>
                  <a:pt x="0" y="83820"/>
                </a:moveTo>
                <a:lnTo>
                  <a:pt x="57785" y="160020"/>
                </a:lnTo>
                <a:lnTo>
                  <a:pt x="219075" y="0"/>
                </a:lnTo>
              </a:path>
            </a:pathLst>
          </a:custGeom>
          <a:ln w="9525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bg object 39"/>
          <p:cNvSpPr/>
          <p:nvPr/>
        </p:nvSpPr>
        <p:spPr>
          <a:xfrm>
            <a:off x="3879850" y="8385175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4">
                <a:moveTo>
                  <a:pt x="198754" y="0"/>
                </a:moveTo>
                <a:lnTo>
                  <a:pt x="0" y="0"/>
                </a:lnTo>
                <a:lnTo>
                  <a:pt x="0" y="198755"/>
                </a:lnTo>
                <a:lnTo>
                  <a:pt x="198754" y="198755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bg object 40"/>
          <p:cNvSpPr/>
          <p:nvPr/>
        </p:nvSpPr>
        <p:spPr>
          <a:xfrm>
            <a:off x="3930015" y="8385175"/>
            <a:ext cx="219075" cy="160655"/>
          </a:xfrm>
          <a:custGeom>
            <a:avLst/>
            <a:gdLst/>
            <a:ahLst/>
            <a:cxnLst/>
            <a:rect l="l" t="t" r="r" b="b"/>
            <a:pathLst>
              <a:path w="219075" h="160654">
                <a:moveTo>
                  <a:pt x="0" y="84455"/>
                </a:moveTo>
                <a:lnTo>
                  <a:pt x="57785" y="160655"/>
                </a:lnTo>
                <a:lnTo>
                  <a:pt x="219075" y="0"/>
                </a:lnTo>
              </a:path>
            </a:pathLst>
          </a:custGeom>
          <a:ln w="9524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bg object 41"/>
          <p:cNvSpPr/>
          <p:nvPr/>
        </p:nvSpPr>
        <p:spPr>
          <a:xfrm>
            <a:off x="3879850" y="9014459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4">
                <a:moveTo>
                  <a:pt x="198754" y="0"/>
                </a:moveTo>
                <a:lnTo>
                  <a:pt x="0" y="0"/>
                </a:lnTo>
                <a:lnTo>
                  <a:pt x="0" y="198755"/>
                </a:lnTo>
                <a:lnTo>
                  <a:pt x="198754" y="198755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bg object 42"/>
          <p:cNvSpPr/>
          <p:nvPr/>
        </p:nvSpPr>
        <p:spPr>
          <a:xfrm>
            <a:off x="3930015" y="9014459"/>
            <a:ext cx="219075" cy="160020"/>
          </a:xfrm>
          <a:custGeom>
            <a:avLst/>
            <a:gdLst/>
            <a:ahLst/>
            <a:cxnLst/>
            <a:rect l="l" t="t" r="r" b="b"/>
            <a:pathLst>
              <a:path w="219075" h="160020">
                <a:moveTo>
                  <a:pt x="0" y="83820"/>
                </a:moveTo>
                <a:lnTo>
                  <a:pt x="57785" y="160020"/>
                </a:lnTo>
                <a:lnTo>
                  <a:pt x="219075" y="0"/>
                </a:lnTo>
              </a:path>
            </a:pathLst>
          </a:custGeom>
          <a:ln w="9525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bg object 43"/>
          <p:cNvSpPr/>
          <p:nvPr/>
        </p:nvSpPr>
        <p:spPr>
          <a:xfrm>
            <a:off x="609600" y="7141209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4">
                <a:moveTo>
                  <a:pt x="198754" y="0"/>
                </a:moveTo>
                <a:lnTo>
                  <a:pt x="0" y="0"/>
                </a:lnTo>
                <a:lnTo>
                  <a:pt x="0" y="198755"/>
                </a:lnTo>
                <a:lnTo>
                  <a:pt x="198754" y="198755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bg object 44"/>
          <p:cNvSpPr/>
          <p:nvPr/>
        </p:nvSpPr>
        <p:spPr>
          <a:xfrm>
            <a:off x="659765" y="7141209"/>
            <a:ext cx="219075" cy="160020"/>
          </a:xfrm>
          <a:custGeom>
            <a:avLst/>
            <a:gdLst/>
            <a:ahLst/>
            <a:cxnLst/>
            <a:rect l="l" t="t" r="r" b="b"/>
            <a:pathLst>
              <a:path w="219075" h="160020">
                <a:moveTo>
                  <a:pt x="0" y="83820"/>
                </a:moveTo>
                <a:lnTo>
                  <a:pt x="57785" y="160020"/>
                </a:lnTo>
                <a:lnTo>
                  <a:pt x="219075" y="0"/>
                </a:lnTo>
              </a:path>
            </a:pathLst>
          </a:custGeom>
          <a:ln w="9525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bg object 45"/>
          <p:cNvSpPr/>
          <p:nvPr/>
        </p:nvSpPr>
        <p:spPr>
          <a:xfrm>
            <a:off x="609600" y="8183880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4">
                <a:moveTo>
                  <a:pt x="198754" y="0"/>
                </a:moveTo>
                <a:lnTo>
                  <a:pt x="0" y="0"/>
                </a:lnTo>
                <a:lnTo>
                  <a:pt x="0" y="198755"/>
                </a:lnTo>
                <a:lnTo>
                  <a:pt x="198754" y="198755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bg object 46"/>
          <p:cNvSpPr/>
          <p:nvPr/>
        </p:nvSpPr>
        <p:spPr>
          <a:xfrm>
            <a:off x="659765" y="8183880"/>
            <a:ext cx="219075" cy="160655"/>
          </a:xfrm>
          <a:custGeom>
            <a:avLst/>
            <a:gdLst/>
            <a:ahLst/>
            <a:cxnLst/>
            <a:rect l="l" t="t" r="r" b="b"/>
            <a:pathLst>
              <a:path w="219075" h="160654">
                <a:moveTo>
                  <a:pt x="0" y="84455"/>
                </a:moveTo>
                <a:lnTo>
                  <a:pt x="57785" y="160655"/>
                </a:lnTo>
                <a:lnTo>
                  <a:pt x="219075" y="0"/>
                </a:lnTo>
              </a:path>
            </a:pathLst>
          </a:custGeom>
          <a:ln w="9524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bg object 47"/>
          <p:cNvSpPr/>
          <p:nvPr/>
        </p:nvSpPr>
        <p:spPr>
          <a:xfrm>
            <a:off x="609600" y="8618219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4">
                <a:moveTo>
                  <a:pt x="198754" y="0"/>
                </a:moveTo>
                <a:lnTo>
                  <a:pt x="0" y="0"/>
                </a:lnTo>
                <a:lnTo>
                  <a:pt x="0" y="198754"/>
                </a:lnTo>
                <a:lnTo>
                  <a:pt x="198754" y="198754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bg object 48"/>
          <p:cNvSpPr/>
          <p:nvPr/>
        </p:nvSpPr>
        <p:spPr>
          <a:xfrm>
            <a:off x="659765" y="8618219"/>
            <a:ext cx="219075" cy="160020"/>
          </a:xfrm>
          <a:custGeom>
            <a:avLst/>
            <a:gdLst/>
            <a:ahLst/>
            <a:cxnLst/>
            <a:rect l="l" t="t" r="r" b="b"/>
            <a:pathLst>
              <a:path w="219075" h="160020">
                <a:moveTo>
                  <a:pt x="0" y="83819"/>
                </a:moveTo>
                <a:lnTo>
                  <a:pt x="57785" y="160019"/>
                </a:lnTo>
                <a:lnTo>
                  <a:pt x="219075" y="0"/>
                </a:lnTo>
              </a:path>
            </a:pathLst>
          </a:custGeom>
          <a:ln w="9525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bg object 49"/>
          <p:cNvSpPr/>
          <p:nvPr/>
        </p:nvSpPr>
        <p:spPr>
          <a:xfrm>
            <a:off x="8166100" y="2549525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5">
                <a:moveTo>
                  <a:pt x="198754" y="0"/>
                </a:moveTo>
                <a:lnTo>
                  <a:pt x="0" y="0"/>
                </a:lnTo>
                <a:lnTo>
                  <a:pt x="0" y="198754"/>
                </a:lnTo>
                <a:lnTo>
                  <a:pt x="198754" y="198754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bg object 50"/>
          <p:cNvSpPr/>
          <p:nvPr/>
        </p:nvSpPr>
        <p:spPr>
          <a:xfrm>
            <a:off x="8216265" y="2549525"/>
            <a:ext cx="219075" cy="160020"/>
          </a:xfrm>
          <a:custGeom>
            <a:avLst/>
            <a:gdLst/>
            <a:ahLst/>
            <a:cxnLst/>
            <a:rect l="l" t="t" r="r" b="b"/>
            <a:pathLst>
              <a:path w="219075" h="160019">
                <a:moveTo>
                  <a:pt x="0" y="83820"/>
                </a:moveTo>
                <a:lnTo>
                  <a:pt x="57785" y="160020"/>
                </a:lnTo>
                <a:lnTo>
                  <a:pt x="219075" y="0"/>
                </a:lnTo>
              </a:path>
            </a:pathLst>
          </a:custGeom>
          <a:ln w="9525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bg object 51"/>
          <p:cNvSpPr/>
          <p:nvPr/>
        </p:nvSpPr>
        <p:spPr>
          <a:xfrm>
            <a:off x="8166100" y="3927475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4">
                <a:moveTo>
                  <a:pt x="198754" y="0"/>
                </a:moveTo>
                <a:lnTo>
                  <a:pt x="0" y="0"/>
                </a:lnTo>
                <a:lnTo>
                  <a:pt x="0" y="198754"/>
                </a:lnTo>
                <a:lnTo>
                  <a:pt x="198754" y="198754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bg object 52"/>
          <p:cNvSpPr/>
          <p:nvPr/>
        </p:nvSpPr>
        <p:spPr>
          <a:xfrm>
            <a:off x="8216265" y="3927475"/>
            <a:ext cx="219075" cy="160655"/>
          </a:xfrm>
          <a:custGeom>
            <a:avLst/>
            <a:gdLst/>
            <a:ahLst/>
            <a:cxnLst/>
            <a:rect l="l" t="t" r="r" b="b"/>
            <a:pathLst>
              <a:path w="219075" h="160654">
                <a:moveTo>
                  <a:pt x="0" y="84454"/>
                </a:moveTo>
                <a:lnTo>
                  <a:pt x="57785" y="160654"/>
                </a:lnTo>
                <a:lnTo>
                  <a:pt x="219075" y="0"/>
                </a:lnTo>
              </a:path>
            </a:pathLst>
          </a:custGeom>
          <a:ln w="9524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bg object 53"/>
          <p:cNvSpPr/>
          <p:nvPr/>
        </p:nvSpPr>
        <p:spPr>
          <a:xfrm>
            <a:off x="8166100" y="4473575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4">
                <a:moveTo>
                  <a:pt x="198754" y="0"/>
                </a:moveTo>
                <a:lnTo>
                  <a:pt x="0" y="0"/>
                </a:lnTo>
                <a:lnTo>
                  <a:pt x="0" y="198754"/>
                </a:lnTo>
                <a:lnTo>
                  <a:pt x="198754" y="198754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bg object 54"/>
          <p:cNvSpPr/>
          <p:nvPr/>
        </p:nvSpPr>
        <p:spPr>
          <a:xfrm>
            <a:off x="8216265" y="4473575"/>
            <a:ext cx="219075" cy="160020"/>
          </a:xfrm>
          <a:custGeom>
            <a:avLst/>
            <a:gdLst/>
            <a:ahLst/>
            <a:cxnLst/>
            <a:rect l="l" t="t" r="r" b="b"/>
            <a:pathLst>
              <a:path w="219075" h="160020">
                <a:moveTo>
                  <a:pt x="0" y="83820"/>
                </a:moveTo>
                <a:lnTo>
                  <a:pt x="57785" y="160020"/>
                </a:lnTo>
                <a:lnTo>
                  <a:pt x="219075" y="0"/>
                </a:lnTo>
              </a:path>
            </a:pathLst>
          </a:custGeom>
          <a:ln w="9525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bg object 55"/>
          <p:cNvSpPr/>
          <p:nvPr/>
        </p:nvSpPr>
        <p:spPr>
          <a:xfrm>
            <a:off x="8166100" y="5020309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4">
                <a:moveTo>
                  <a:pt x="198754" y="0"/>
                </a:moveTo>
                <a:lnTo>
                  <a:pt x="0" y="0"/>
                </a:lnTo>
                <a:lnTo>
                  <a:pt x="0" y="198754"/>
                </a:lnTo>
                <a:lnTo>
                  <a:pt x="198754" y="198754"/>
                </a:lnTo>
                <a:lnTo>
                  <a:pt x="198754" y="0"/>
                </a:lnTo>
                <a:close/>
              </a:path>
            </a:pathLst>
          </a:custGeom>
          <a:solidFill>
            <a:srgbClr val="E4DB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bg object 56"/>
          <p:cNvSpPr/>
          <p:nvPr/>
        </p:nvSpPr>
        <p:spPr>
          <a:xfrm>
            <a:off x="8216265" y="5020309"/>
            <a:ext cx="219075" cy="160020"/>
          </a:xfrm>
          <a:custGeom>
            <a:avLst/>
            <a:gdLst/>
            <a:ahLst/>
            <a:cxnLst/>
            <a:rect l="l" t="t" r="r" b="b"/>
            <a:pathLst>
              <a:path w="219075" h="160020">
                <a:moveTo>
                  <a:pt x="0" y="83820"/>
                </a:moveTo>
                <a:lnTo>
                  <a:pt x="57785" y="160020"/>
                </a:lnTo>
                <a:lnTo>
                  <a:pt x="219075" y="0"/>
                </a:lnTo>
              </a:path>
            </a:pathLst>
          </a:custGeom>
          <a:ln w="9525">
            <a:solidFill>
              <a:srgbClr val="2522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bg object 57"/>
          <p:cNvSpPr/>
          <p:nvPr/>
        </p:nvSpPr>
        <p:spPr>
          <a:xfrm>
            <a:off x="8166100" y="8191500"/>
            <a:ext cx="4178300" cy="1333500"/>
          </a:xfrm>
          <a:custGeom>
            <a:avLst/>
            <a:gdLst/>
            <a:ahLst/>
            <a:cxnLst/>
            <a:rect l="l" t="t" r="r" b="b"/>
            <a:pathLst>
              <a:path w="4178300" h="1333500">
                <a:moveTo>
                  <a:pt x="3746500" y="0"/>
                </a:moveTo>
                <a:lnTo>
                  <a:pt x="431800" y="0"/>
                </a:lnTo>
                <a:lnTo>
                  <a:pt x="384810" y="2540"/>
                </a:lnTo>
                <a:lnTo>
                  <a:pt x="339089" y="10160"/>
                </a:lnTo>
                <a:lnTo>
                  <a:pt x="295275" y="22225"/>
                </a:lnTo>
                <a:lnTo>
                  <a:pt x="253364" y="38735"/>
                </a:lnTo>
                <a:lnTo>
                  <a:pt x="213995" y="59055"/>
                </a:lnTo>
                <a:lnTo>
                  <a:pt x="176529" y="83185"/>
                </a:lnTo>
                <a:lnTo>
                  <a:pt x="142239" y="111125"/>
                </a:lnTo>
                <a:lnTo>
                  <a:pt x="111125" y="142240"/>
                </a:lnTo>
                <a:lnTo>
                  <a:pt x="83185" y="176530"/>
                </a:lnTo>
                <a:lnTo>
                  <a:pt x="59054" y="213995"/>
                </a:lnTo>
                <a:lnTo>
                  <a:pt x="38735" y="253365"/>
                </a:lnTo>
                <a:lnTo>
                  <a:pt x="22225" y="295275"/>
                </a:lnTo>
                <a:lnTo>
                  <a:pt x="10160" y="339090"/>
                </a:lnTo>
                <a:lnTo>
                  <a:pt x="2539" y="384810"/>
                </a:lnTo>
                <a:lnTo>
                  <a:pt x="0" y="431800"/>
                </a:lnTo>
                <a:lnTo>
                  <a:pt x="0" y="901700"/>
                </a:lnTo>
                <a:lnTo>
                  <a:pt x="2539" y="948690"/>
                </a:lnTo>
                <a:lnTo>
                  <a:pt x="10160" y="994410"/>
                </a:lnTo>
                <a:lnTo>
                  <a:pt x="22225" y="1038225"/>
                </a:lnTo>
                <a:lnTo>
                  <a:pt x="38735" y="1080135"/>
                </a:lnTo>
                <a:lnTo>
                  <a:pt x="59054" y="1119505"/>
                </a:lnTo>
                <a:lnTo>
                  <a:pt x="83185" y="1156970"/>
                </a:lnTo>
                <a:lnTo>
                  <a:pt x="111125" y="1191260"/>
                </a:lnTo>
                <a:lnTo>
                  <a:pt x="142239" y="1222375"/>
                </a:lnTo>
                <a:lnTo>
                  <a:pt x="176529" y="1250315"/>
                </a:lnTo>
                <a:lnTo>
                  <a:pt x="213995" y="1274445"/>
                </a:lnTo>
                <a:lnTo>
                  <a:pt x="253364" y="1294765"/>
                </a:lnTo>
                <a:lnTo>
                  <a:pt x="295275" y="1311275"/>
                </a:lnTo>
                <a:lnTo>
                  <a:pt x="339089" y="1323340"/>
                </a:lnTo>
                <a:lnTo>
                  <a:pt x="384810" y="1330960"/>
                </a:lnTo>
                <a:lnTo>
                  <a:pt x="431800" y="1333500"/>
                </a:lnTo>
                <a:lnTo>
                  <a:pt x="3746500" y="1333500"/>
                </a:lnTo>
                <a:lnTo>
                  <a:pt x="3793490" y="1330960"/>
                </a:lnTo>
                <a:lnTo>
                  <a:pt x="3839210" y="1323340"/>
                </a:lnTo>
                <a:lnTo>
                  <a:pt x="3883025" y="1311275"/>
                </a:lnTo>
                <a:lnTo>
                  <a:pt x="3924935" y="1294765"/>
                </a:lnTo>
                <a:lnTo>
                  <a:pt x="3964304" y="1274445"/>
                </a:lnTo>
                <a:lnTo>
                  <a:pt x="4001770" y="1250315"/>
                </a:lnTo>
                <a:lnTo>
                  <a:pt x="4036060" y="1222375"/>
                </a:lnTo>
                <a:lnTo>
                  <a:pt x="4067175" y="1191260"/>
                </a:lnTo>
                <a:lnTo>
                  <a:pt x="4095115" y="1156970"/>
                </a:lnTo>
                <a:lnTo>
                  <a:pt x="4119245" y="1119505"/>
                </a:lnTo>
                <a:lnTo>
                  <a:pt x="4139565" y="1080135"/>
                </a:lnTo>
                <a:lnTo>
                  <a:pt x="4156075" y="1038225"/>
                </a:lnTo>
                <a:lnTo>
                  <a:pt x="4168140" y="994410"/>
                </a:lnTo>
                <a:lnTo>
                  <a:pt x="4175760" y="948690"/>
                </a:lnTo>
                <a:lnTo>
                  <a:pt x="4178300" y="901700"/>
                </a:lnTo>
                <a:lnTo>
                  <a:pt x="4178300" y="431800"/>
                </a:lnTo>
                <a:lnTo>
                  <a:pt x="4175760" y="384810"/>
                </a:lnTo>
                <a:lnTo>
                  <a:pt x="4168140" y="339090"/>
                </a:lnTo>
                <a:lnTo>
                  <a:pt x="4156075" y="295275"/>
                </a:lnTo>
                <a:lnTo>
                  <a:pt x="4139565" y="253365"/>
                </a:lnTo>
                <a:lnTo>
                  <a:pt x="4119245" y="213995"/>
                </a:lnTo>
                <a:lnTo>
                  <a:pt x="4095115" y="176530"/>
                </a:lnTo>
                <a:lnTo>
                  <a:pt x="4067175" y="142240"/>
                </a:lnTo>
                <a:lnTo>
                  <a:pt x="4036060" y="111125"/>
                </a:lnTo>
                <a:lnTo>
                  <a:pt x="4001770" y="83185"/>
                </a:lnTo>
                <a:lnTo>
                  <a:pt x="3964304" y="59055"/>
                </a:lnTo>
                <a:lnTo>
                  <a:pt x="3924935" y="38735"/>
                </a:lnTo>
                <a:lnTo>
                  <a:pt x="3883025" y="22225"/>
                </a:lnTo>
                <a:lnTo>
                  <a:pt x="3839210" y="10160"/>
                </a:lnTo>
                <a:lnTo>
                  <a:pt x="3793490" y="2540"/>
                </a:lnTo>
                <a:lnTo>
                  <a:pt x="3746500" y="0"/>
                </a:lnTo>
                <a:close/>
              </a:path>
            </a:pathLst>
          </a:custGeom>
          <a:solidFill>
            <a:srgbClr val="F0F4E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8" name="bg object 5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6100" y="5829300"/>
            <a:ext cx="2104390" cy="210439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92794" y="6055995"/>
            <a:ext cx="657225" cy="657225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48115" y="6039484"/>
            <a:ext cx="676275" cy="673735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22484" y="6207125"/>
            <a:ext cx="337184" cy="1347470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76284" y="6711315"/>
            <a:ext cx="1348104" cy="676275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43925" y="7385684"/>
            <a:ext cx="1180465" cy="337184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128759" y="6142354"/>
            <a:ext cx="152400" cy="152400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49994" y="6371590"/>
            <a:ext cx="735965" cy="16382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29255E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53640"/>
            <a:ext cx="3287077" cy="7040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53640"/>
            <a:ext cx="3287077" cy="7040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5992" cy="1066799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61260" y="1290955"/>
            <a:ext cx="2783205" cy="115950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4540" y="2447289"/>
            <a:ext cx="944244" cy="58292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29255E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900" y="391833"/>
            <a:ext cx="2766060" cy="1070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29255E"/>
                </a:solidFill>
                <a:latin typeface="Arial" panose="020B0604020202020204"/>
                <a:cs typeface="Arial" panose="020B0604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7697" y="3869182"/>
            <a:ext cx="3429635" cy="2316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29245E"/>
                </a:solidFill>
                <a:latin typeface="Tahoma" panose="020B0604030504040204"/>
                <a:cs typeface="Tahoma" panose="020B060403050404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921240"/>
            <a:ext cx="2418080" cy="53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921240"/>
            <a:ext cx="1737995" cy="53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9921240"/>
            <a:ext cx="1737995" cy="53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73.png"/><Relationship Id="rId1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91.png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mailto:wtd@wagggs.org" TargetMode="External"/><Relationship Id="rId1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4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2.png"/><Relationship Id="rId8" Type="http://schemas.openxmlformats.org/officeDocument/2006/relationships/image" Target="../media/image111.jpeg"/><Relationship Id="rId7" Type="http://schemas.openxmlformats.org/officeDocument/2006/relationships/image" Target="../media/image110.png"/><Relationship Id="rId6" Type="http://schemas.openxmlformats.org/officeDocument/2006/relationships/image" Target="../media/image109.png"/><Relationship Id="rId5" Type="http://schemas.openxmlformats.org/officeDocument/2006/relationships/image" Target="../media/image36.png"/><Relationship Id="rId4" Type="http://schemas.openxmlformats.org/officeDocument/2006/relationships/image" Target="../media/image108.png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1.png"/><Relationship Id="rId8" Type="http://schemas.openxmlformats.org/officeDocument/2006/relationships/image" Target="../media/image120.png"/><Relationship Id="rId7" Type="http://schemas.openxmlformats.org/officeDocument/2006/relationships/image" Target="../media/image119.png"/><Relationship Id="rId63" Type="http://schemas.openxmlformats.org/officeDocument/2006/relationships/slideLayout" Target="../slideLayouts/slideLayout2.xml"/><Relationship Id="rId62" Type="http://schemas.openxmlformats.org/officeDocument/2006/relationships/image" Target="../media/image174.png"/><Relationship Id="rId61" Type="http://schemas.openxmlformats.org/officeDocument/2006/relationships/image" Target="../media/image173.png"/><Relationship Id="rId60" Type="http://schemas.openxmlformats.org/officeDocument/2006/relationships/image" Target="../media/image172.png"/><Relationship Id="rId6" Type="http://schemas.openxmlformats.org/officeDocument/2006/relationships/image" Target="../media/image118.png"/><Relationship Id="rId59" Type="http://schemas.openxmlformats.org/officeDocument/2006/relationships/image" Target="../media/image171.png"/><Relationship Id="rId58" Type="http://schemas.openxmlformats.org/officeDocument/2006/relationships/image" Target="../media/image170.png"/><Relationship Id="rId57" Type="http://schemas.openxmlformats.org/officeDocument/2006/relationships/image" Target="../media/image169.png"/><Relationship Id="rId56" Type="http://schemas.openxmlformats.org/officeDocument/2006/relationships/image" Target="../media/image168.png"/><Relationship Id="rId55" Type="http://schemas.openxmlformats.org/officeDocument/2006/relationships/image" Target="../media/image167.png"/><Relationship Id="rId54" Type="http://schemas.openxmlformats.org/officeDocument/2006/relationships/image" Target="../media/image166.png"/><Relationship Id="rId53" Type="http://schemas.openxmlformats.org/officeDocument/2006/relationships/image" Target="../media/image165.png"/><Relationship Id="rId52" Type="http://schemas.openxmlformats.org/officeDocument/2006/relationships/image" Target="../media/image164.png"/><Relationship Id="rId51" Type="http://schemas.openxmlformats.org/officeDocument/2006/relationships/image" Target="../media/image163.png"/><Relationship Id="rId50" Type="http://schemas.openxmlformats.org/officeDocument/2006/relationships/image" Target="../media/image162.png"/><Relationship Id="rId5" Type="http://schemas.openxmlformats.org/officeDocument/2006/relationships/image" Target="../media/image117.png"/><Relationship Id="rId49" Type="http://schemas.openxmlformats.org/officeDocument/2006/relationships/image" Target="../media/image161.png"/><Relationship Id="rId48" Type="http://schemas.openxmlformats.org/officeDocument/2006/relationships/image" Target="../media/image160.png"/><Relationship Id="rId47" Type="http://schemas.openxmlformats.org/officeDocument/2006/relationships/image" Target="../media/image159.png"/><Relationship Id="rId46" Type="http://schemas.openxmlformats.org/officeDocument/2006/relationships/image" Target="../media/image158.png"/><Relationship Id="rId45" Type="http://schemas.openxmlformats.org/officeDocument/2006/relationships/image" Target="../media/image157.png"/><Relationship Id="rId44" Type="http://schemas.openxmlformats.org/officeDocument/2006/relationships/image" Target="../media/image156.png"/><Relationship Id="rId43" Type="http://schemas.openxmlformats.org/officeDocument/2006/relationships/image" Target="../media/image155.png"/><Relationship Id="rId42" Type="http://schemas.openxmlformats.org/officeDocument/2006/relationships/image" Target="../media/image154.png"/><Relationship Id="rId41" Type="http://schemas.openxmlformats.org/officeDocument/2006/relationships/image" Target="../media/image153.png"/><Relationship Id="rId40" Type="http://schemas.openxmlformats.org/officeDocument/2006/relationships/image" Target="../media/image152.png"/><Relationship Id="rId4" Type="http://schemas.openxmlformats.org/officeDocument/2006/relationships/image" Target="../media/image116.png"/><Relationship Id="rId39" Type="http://schemas.openxmlformats.org/officeDocument/2006/relationships/image" Target="../media/image151.png"/><Relationship Id="rId38" Type="http://schemas.openxmlformats.org/officeDocument/2006/relationships/image" Target="../media/image150.png"/><Relationship Id="rId37" Type="http://schemas.openxmlformats.org/officeDocument/2006/relationships/image" Target="../media/image149.png"/><Relationship Id="rId36" Type="http://schemas.openxmlformats.org/officeDocument/2006/relationships/image" Target="../media/image148.png"/><Relationship Id="rId35" Type="http://schemas.openxmlformats.org/officeDocument/2006/relationships/image" Target="../media/image147.png"/><Relationship Id="rId34" Type="http://schemas.openxmlformats.org/officeDocument/2006/relationships/image" Target="../media/image146.png"/><Relationship Id="rId33" Type="http://schemas.openxmlformats.org/officeDocument/2006/relationships/image" Target="../media/image145.png"/><Relationship Id="rId32" Type="http://schemas.openxmlformats.org/officeDocument/2006/relationships/image" Target="../media/image144.png"/><Relationship Id="rId31" Type="http://schemas.openxmlformats.org/officeDocument/2006/relationships/image" Target="../media/image143.png"/><Relationship Id="rId30" Type="http://schemas.openxmlformats.org/officeDocument/2006/relationships/image" Target="../media/image142.png"/><Relationship Id="rId3" Type="http://schemas.openxmlformats.org/officeDocument/2006/relationships/image" Target="../media/image115.png"/><Relationship Id="rId29" Type="http://schemas.openxmlformats.org/officeDocument/2006/relationships/image" Target="../media/image141.png"/><Relationship Id="rId28" Type="http://schemas.openxmlformats.org/officeDocument/2006/relationships/image" Target="../media/image140.png"/><Relationship Id="rId27" Type="http://schemas.openxmlformats.org/officeDocument/2006/relationships/image" Target="../media/image139.png"/><Relationship Id="rId26" Type="http://schemas.openxmlformats.org/officeDocument/2006/relationships/image" Target="../media/image138.png"/><Relationship Id="rId25" Type="http://schemas.openxmlformats.org/officeDocument/2006/relationships/image" Target="../media/image137.png"/><Relationship Id="rId24" Type="http://schemas.openxmlformats.org/officeDocument/2006/relationships/image" Target="../media/image136.png"/><Relationship Id="rId23" Type="http://schemas.openxmlformats.org/officeDocument/2006/relationships/image" Target="../media/image135.png"/><Relationship Id="rId22" Type="http://schemas.openxmlformats.org/officeDocument/2006/relationships/image" Target="../media/image134.png"/><Relationship Id="rId21" Type="http://schemas.openxmlformats.org/officeDocument/2006/relationships/image" Target="../media/image133.png"/><Relationship Id="rId20" Type="http://schemas.openxmlformats.org/officeDocument/2006/relationships/image" Target="../media/image132.png"/><Relationship Id="rId2" Type="http://schemas.openxmlformats.org/officeDocument/2006/relationships/image" Target="../media/image114.png"/><Relationship Id="rId19" Type="http://schemas.openxmlformats.org/officeDocument/2006/relationships/image" Target="../media/image131.png"/><Relationship Id="rId18" Type="http://schemas.openxmlformats.org/officeDocument/2006/relationships/image" Target="../media/image130.png"/><Relationship Id="rId17" Type="http://schemas.openxmlformats.org/officeDocument/2006/relationships/image" Target="../media/image129.png"/><Relationship Id="rId16" Type="http://schemas.openxmlformats.org/officeDocument/2006/relationships/image" Target="../media/image128.png"/><Relationship Id="rId15" Type="http://schemas.openxmlformats.org/officeDocument/2006/relationships/image" Target="../media/image127.png"/><Relationship Id="rId14" Type="http://schemas.openxmlformats.org/officeDocument/2006/relationships/image" Target="../media/image126.png"/><Relationship Id="rId13" Type="http://schemas.openxmlformats.org/officeDocument/2006/relationships/image" Target="../media/image125.png"/><Relationship Id="rId12" Type="http://schemas.openxmlformats.org/officeDocument/2006/relationships/image" Target="../media/image124.png"/><Relationship Id="rId11" Type="http://schemas.openxmlformats.org/officeDocument/2006/relationships/image" Target="../media/image123.png"/><Relationship Id="rId10" Type="http://schemas.openxmlformats.org/officeDocument/2006/relationships/image" Target="../media/image122.png"/><Relationship Id="rId1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1.jpeg"/><Relationship Id="rId10" Type="http://schemas.openxmlformats.org/officeDocument/2006/relationships/image" Target="../media/image30.png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jpeg"/><Relationship Id="rId8" Type="http://schemas.openxmlformats.org/officeDocument/2006/relationships/image" Target="../media/image49.jpeg"/><Relationship Id="rId7" Type="http://schemas.openxmlformats.org/officeDocument/2006/relationships/image" Target="../media/image48.jpeg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74.png"/><Relationship Id="rId16" Type="http://schemas.openxmlformats.org/officeDocument/2006/relationships/image" Target="../media/image73.png"/><Relationship Id="rId15" Type="http://schemas.openxmlformats.org/officeDocument/2006/relationships/image" Target="../media/image72.png"/><Relationship Id="rId14" Type="http://schemas.openxmlformats.org/officeDocument/2006/relationships/image" Target="../media/image71.png"/><Relationship Id="rId13" Type="http://schemas.openxmlformats.org/officeDocument/2006/relationships/image" Target="../media/image70.png"/><Relationship Id="rId12" Type="http://schemas.openxmlformats.org/officeDocument/2006/relationships/image" Target="../media/image69.png"/><Relationship Id="rId11" Type="http://schemas.openxmlformats.org/officeDocument/2006/relationships/image" Target="../media/image68.png"/><Relationship Id="rId10" Type="http://schemas.openxmlformats.org/officeDocument/2006/relationships/image" Target="../media/image67.png"/><Relationship Id="rId1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63851" y="3127374"/>
            <a:ext cx="2820670" cy="5340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188720" marR="5080" indent="-1176655">
              <a:lnSpc>
                <a:spcPts val="1960"/>
              </a:lnSpc>
              <a:spcBef>
                <a:spcPts val="235"/>
              </a:spcBef>
            </a:pPr>
            <a:r>
              <a:rPr sz="1700" b="1" spc="-10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HAR</a:t>
            </a:r>
            <a:r>
              <a:rPr sz="1700" b="1" spc="-3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700" b="1" spc="-8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700" b="1" spc="-9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1700" b="1" spc="-10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ER</a:t>
            </a:r>
            <a:r>
              <a:rPr sz="1700" b="1" spc="-6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700" b="1" spc="-10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1700" b="1" spc="-10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G</a:t>
            </a:r>
            <a:r>
              <a:rPr sz="1700" b="1" spc="-9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700" b="1" spc="-9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700" b="1" spc="-10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700" b="1" spc="-7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1700" b="1" spc="-8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700" b="1" spc="-9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700" b="1" spc="-10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700" b="1" spc="-9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1700" b="1" spc="-10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UN</a:t>
            </a:r>
            <a:r>
              <a:rPr sz="1700" b="1" spc="-6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700" b="1" spc="-4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A  </a:t>
            </a:r>
            <a:r>
              <a:rPr sz="1700" b="1" spc="-8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2023</a:t>
            </a:r>
            <a:endParaRPr sz="1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6022" y="3618103"/>
            <a:ext cx="3518027" cy="155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" algn="ctr">
              <a:lnSpc>
                <a:spcPts val="3710"/>
              </a:lnSpc>
              <a:spcBef>
                <a:spcPts val="100"/>
              </a:spcBef>
            </a:pPr>
            <a:r>
              <a:rPr sz="3600" i="1" spc="-275" dirty="0">
                <a:latin typeface="Arial" panose="020B0604020202020204"/>
                <a:cs typeface="Arial" panose="020B0604020202020204"/>
              </a:rPr>
              <a:t>O</a:t>
            </a:r>
            <a:r>
              <a:rPr sz="3600" i="1" spc="-254" dirty="0">
                <a:latin typeface="Arial" panose="020B0604020202020204"/>
                <a:cs typeface="Arial" panose="020B0604020202020204"/>
              </a:rPr>
              <a:t>U</a:t>
            </a:r>
            <a:r>
              <a:rPr sz="3600" i="1" spc="-150" dirty="0">
                <a:latin typeface="Arial" panose="020B0604020202020204"/>
                <a:cs typeface="Arial" panose="020B0604020202020204"/>
              </a:rPr>
              <a:t>R</a:t>
            </a:r>
            <a:r>
              <a:rPr sz="3600" i="1" spc="-265" dirty="0">
                <a:latin typeface="Arial" panose="020B0604020202020204"/>
                <a:cs typeface="Arial" panose="020B0604020202020204"/>
              </a:rPr>
              <a:t> </a:t>
            </a:r>
            <a:r>
              <a:rPr sz="3600" i="1" spc="-295" dirty="0">
                <a:latin typeface="Arial" panose="020B0604020202020204"/>
                <a:cs typeface="Arial" panose="020B0604020202020204"/>
              </a:rPr>
              <a:t>W</a:t>
            </a:r>
            <a:r>
              <a:rPr sz="3600" i="1" spc="-275" dirty="0">
                <a:latin typeface="Arial" panose="020B0604020202020204"/>
                <a:cs typeface="Arial" panose="020B0604020202020204"/>
              </a:rPr>
              <a:t>O</a:t>
            </a:r>
            <a:r>
              <a:rPr sz="3600" i="1" spc="-254" dirty="0">
                <a:latin typeface="Arial" panose="020B0604020202020204"/>
                <a:cs typeface="Arial" panose="020B0604020202020204"/>
              </a:rPr>
              <a:t>R</a:t>
            </a:r>
            <a:r>
              <a:rPr sz="3600" i="1" spc="-235" dirty="0">
                <a:latin typeface="Arial" panose="020B0604020202020204"/>
                <a:cs typeface="Arial" panose="020B0604020202020204"/>
              </a:rPr>
              <a:t>L</a:t>
            </a:r>
            <a:r>
              <a:rPr sz="3600" i="1" spc="-254" dirty="0">
                <a:latin typeface="Arial" panose="020B0604020202020204"/>
                <a:cs typeface="Arial" panose="020B0604020202020204"/>
              </a:rPr>
              <a:t>D</a:t>
            </a:r>
            <a:r>
              <a:rPr sz="3600" i="1" spc="-60" dirty="0">
                <a:latin typeface="Arial" panose="020B0604020202020204"/>
                <a:cs typeface="Arial" panose="020B0604020202020204"/>
              </a:rPr>
              <a:t>,</a:t>
            </a:r>
            <a:endParaRPr sz="3600" dirty="0">
              <a:latin typeface="Arial" panose="020B0604020202020204"/>
              <a:cs typeface="Arial" panose="020B0604020202020204"/>
            </a:endParaRPr>
          </a:p>
          <a:p>
            <a:pPr marL="12065" marR="5080" algn="ctr">
              <a:lnSpc>
                <a:spcPct val="72000"/>
              </a:lnSpc>
              <a:spcBef>
                <a:spcPts val="600"/>
              </a:spcBef>
            </a:pPr>
            <a:r>
              <a:rPr sz="3600" i="1" spc="-335" dirty="0">
                <a:latin typeface="Arial" panose="020B0604020202020204"/>
                <a:cs typeface="Arial" panose="020B0604020202020204"/>
              </a:rPr>
              <a:t>OU</a:t>
            </a:r>
            <a:r>
              <a:rPr sz="3600" i="1" spc="-35" dirty="0">
                <a:latin typeface="Arial" panose="020B0604020202020204"/>
                <a:cs typeface="Arial" panose="020B0604020202020204"/>
              </a:rPr>
              <a:t>R</a:t>
            </a:r>
            <a:r>
              <a:rPr lang="en-MY" sz="3600" i="1" spc="-35" dirty="0">
                <a:latin typeface="Arial" panose="020B0604020202020204"/>
                <a:cs typeface="Arial" panose="020B0604020202020204"/>
              </a:rPr>
              <a:t> </a:t>
            </a:r>
            <a:r>
              <a:rPr sz="3600" i="1" spc="-310" dirty="0">
                <a:solidFill>
                  <a:srgbClr val="666692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3600" i="1" spc="-320" dirty="0">
                <a:solidFill>
                  <a:srgbClr val="666692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600" i="1" spc="-325" dirty="0">
                <a:solidFill>
                  <a:srgbClr val="666692"/>
                </a:solidFill>
                <a:latin typeface="Arial" panose="020B0604020202020204"/>
                <a:cs typeface="Arial" panose="020B0604020202020204"/>
              </a:rPr>
              <a:t>AC</a:t>
            </a:r>
            <a:r>
              <a:rPr sz="3600" i="1" spc="-320" dirty="0">
                <a:solidFill>
                  <a:srgbClr val="666692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600" i="1" spc="-285" dirty="0">
                <a:solidFill>
                  <a:srgbClr val="666692"/>
                </a:solidFill>
                <a:latin typeface="Arial" panose="020B0604020202020204"/>
                <a:cs typeface="Arial" panose="020B0604020202020204"/>
              </a:rPr>
              <a:t>F</a:t>
            </a:r>
            <a:r>
              <a:rPr sz="3600" i="1" spc="-340" dirty="0">
                <a:solidFill>
                  <a:srgbClr val="666692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3600" i="1" spc="-150" dirty="0">
                <a:solidFill>
                  <a:srgbClr val="666692"/>
                </a:solidFill>
                <a:latin typeface="Arial" panose="020B0604020202020204"/>
                <a:cs typeface="Arial" panose="020B0604020202020204"/>
              </a:rPr>
              <a:t>L  </a:t>
            </a:r>
            <a:r>
              <a:rPr sz="3600" i="1" spc="-5" dirty="0">
                <a:latin typeface="Arial" panose="020B0604020202020204"/>
                <a:cs typeface="Arial" panose="020B0604020202020204"/>
              </a:rPr>
              <a:t>FUTURE</a:t>
            </a:r>
            <a:endParaRPr sz="3600" dirty="0">
              <a:latin typeface="Arial" panose="020B0604020202020204"/>
              <a:cs typeface="Arial" panose="020B0604020202020204"/>
            </a:endParaRPr>
          </a:p>
          <a:p>
            <a:pPr marL="487680">
              <a:lnSpc>
                <a:spcPts val="1480"/>
              </a:lnSpc>
            </a:pPr>
            <a:r>
              <a:rPr sz="1400" spc="-20" dirty="0"/>
              <a:t>Alam</a:t>
            </a:r>
            <a:r>
              <a:rPr sz="1400" spc="-60" dirty="0"/>
              <a:t> </a:t>
            </a:r>
            <a:r>
              <a:rPr sz="1400" spc="-25" dirty="0"/>
              <a:t>Sekitar</a:t>
            </a:r>
            <a:r>
              <a:rPr sz="1400" spc="-55" dirty="0"/>
              <a:t> </a:t>
            </a:r>
            <a:r>
              <a:rPr sz="1400" dirty="0"/>
              <a:t>&amp;</a:t>
            </a:r>
            <a:r>
              <a:rPr sz="1400" spc="-45" dirty="0"/>
              <a:t> </a:t>
            </a:r>
            <a:r>
              <a:rPr sz="1400" spc="-20" dirty="0"/>
              <a:t>Keamanan</a:t>
            </a:r>
            <a:endParaRPr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378890" y="6553200"/>
            <a:ext cx="4724400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MY" sz="1400" dirty="0"/>
              <a:t>NAMA  :</a:t>
            </a:r>
            <a:endParaRPr lang="en-MY" sz="1400" dirty="0"/>
          </a:p>
          <a:p>
            <a:r>
              <a:rPr lang="en-MY" sz="1400" dirty="0"/>
              <a:t>NAMA SEKOLAH  :</a:t>
            </a:r>
            <a:endParaRPr lang="en-MY" sz="1400" dirty="0"/>
          </a:p>
          <a:p>
            <a:r>
              <a:rPr lang="en-MY" sz="1400" dirty="0"/>
              <a:t>DAERAH  :</a:t>
            </a:r>
            <a:endParaRPr lang="en-MY" sz="1400" dirty="0"/>
          </a:p>
          <a:p>
            <a:r>
              <a:rPr lang="en-MY" sz="1400" dirty="0"/>
              <a:t>NEGERI    :</a:t>
            </a:r>
            <a:endParaRPr lang="en-MY" sz="1400" dirty="0"/>
          </a:p>
          <a:p>
            <a:r>
              <a:rPr lang="en-MY" sz="1400" dirty="0"/>
              <a:t>NO K/P    :</a:t>
            </a:r>
            <a:endParaRPr lang="en-MY" sz="1400" dirty="0"/>
          </a:p>
          <a:p>
            <a:r>
              <a:rPr lang="en-MY" sz="1400" dirty="0"/>
              <a:t>NO ID PPPM  :</a:t>
            </a:r>
            <a:endParaRPr lang="en-MY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609850" y="5562600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400" b="1" dirty="0"/>
              <a:t>PEK AKTIVITI</a:t>
            </a:r>
            <a:endParaRPr lang="en-MY" sz="4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3835" y="-436880"/>
            <a:ext cx="15113000" cy="10668000"/>
          </a:xfrm>
          <a:custGeom>
            <a:avLst/>
            <a:gdLst/>
            <a:ahLst/>
            <a:cxnLst/>
            <a:rect l="l" t="t" r="r" b="b"/>
            <a:pathLst>
              <a:path w="15113000" h="10668000">
                <a:moveTo>
                  <a:pt x="15113000" y="0"/>
                </a:moveTo>
                <a:lnTo>
                  <a:pt x="0" y="0"/>
                </a:lnTo>
                <a:lnTo>
                  <a:pt x="0" y="10668000"/>
                </a:lnTo>
                <a:lnTo>
                  <a:pt x="15113000" y="10668000"/>
                </a:lnTo>
                <a:lnTo>
                  <a:pt x="15113000" y="0"/>
                </a:lnTo>
                <a:close/>
              </a:path>
            </a:pathLst>
          </a:custGeom>
          <a:solidFill>
            <a:srgbClr val="C6CF7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0" y="7189469"/>
            <a:ext cx="11251565" cy="3478529"/>
            <a:chOff x="0" y="7189469"/>
            <a:chExt cx="11251565" cy="3478529"/>
          </a:xfrm>
        </p:grpSpPr>
        <p:sp>
          <p:nvSpPr>
            <p:cNvPr id="6" name="object 6"/>
            <p:cNvSpPr/>
            <p:nvPr/>
          </p:nvSpPr>
          <p:spPr>
            <a:xfrm>
              <a:off x="608965" y="7675244"/>
              <a:ext cx="3575685" cy="468630"/>
            </a:xfrm>
            <a:custGeom>
              <a:avLst/>
              <a:gdLst/>
              <a:ahLst/>
              <a:cxnLst/>
              <a:rect l="l" t="t" r="r" b="b"/>
              <a:pathLst>
                <a:path w="3575685" h="468629">
                  <a:moveTo>
                    <a:pt x="152399" y="163829"/>
                  </a:moveTo>
                  <a:lnTo>
                    <a:pt x="104139" y="171449"/>
                  </a:lnTo>
                  <a:lnTo>
                    <a:pt x="62229" y="193039"/>
                  </a:lnTo>
                  <a:lnTo>
                    <a:pt x="29209" y="226059"/>
                  </a:lnTo>
                  <a:lnTo>
                    <a:pt x="7619" y="267969"/>
                  </a:lnTo>
                  <a:lnTo>
                    <a:pt x="0" y="316229"/>
                  </a:lnTo>
                  <a:lnTo>
                    <a:pt x="7619" y="364489"/>
                  </a:lnTo>
                  <a:lnTo>
                    <a:pt x="29209" y="406399"/>
                  </a:lnTo>
                  <a:lnTo>
                    <a:pt x="62229" y="439419"/>
                  </a:lnTo>
                  <a:lnTo>
                    <a:pt x="104139" y="461009"/>
                  </a:lnTo>
                  <a:lnTo>
                    <a:pt x="152399" y="468629"/>
                  </a:lnTo>
                  <a:lnTo>
                    <a:pt x="200659" y="461009"/>
                  </a:lnTo>
                  <a:lnTo>
                    <a:pt x="242569" y="439419"/>
                  </a:lnTo>
                  <a:lnTo>
                    <a:pt x="275589" y="406399"/>
                  </a:lnTo>
                  <a:lnTo>
                    <a:pt x="297180" y="364489"/>
                  </a:lnTo>
                  <a:lnTo>
                    <a:pt x="305434" y="316229"/>
                  </a:lnTo>
                  <a:lnTo>
                    <a:pt x="297180" y="267969"/>
                  </a:lnTo>
                  <a:lnTo>
                    <a:pt x="275589" y="226059"/>
                  </a:lnTo>
                  <a:lnTo>
                    <a:pt x="242569" y="193039"/>
                  </a:lnTo>
                  <a:lnTo>
                    <a:pt x="200659" y="171449"/>
                  </a:lnTo>
                  <a:lnTo>
                    <a:pt x="152399" y="163829"/>
                  </a:lnTo>
                  <a:close/>
                </a:path>
                <a:path w="3575685" h="468629">
                  <a:moveTo>
                    <a:pt x="3422650" y="0"/>
                  </a:moveTo>
                  <a:lnTo>
                    <a:pt x="3374390" y="7619"/>
                  </a:lnTo>
                  <a:lnTo>
                    <a:pt x="3332479" y="29209"/>
                  </a:lnTo>
                  <a:lnTo>
                    <a:pt x="3299460" y="62229"/>
                  </a:lnTo>
                  <a:lnTo>
                    <a:pt x="3277870" y="104139"/>
                  </a:lnTo>
                  <a:lnTo>
                    <a:pt x="3270250" y="152399"/>
                  </a:lnTo>
                  <a:lnTo>
                    <a:pt x="3277870" y="200659"/>
                  </a:lnTo>
                  <a:lnTo>
                    <a:pt x="3299460" y="242569"/>
                  </a:lnTo>
                  <a:lnTo>
                    <a:pt x="3332479" y="275589"/>
                  </a:lnTo>
                  <a:lnTo>
                    <a:pt x="3374390" y="297179"/>
                  </a:lnTo>
                  <a:lnTo>
                    <a:pt x="3422650" y="305434"/>
                  </a:lnTo>
                  <a:lnTo>
                    <a:pt x="3470910" y="297179"/>
                  </a:lnTo>
                  <a:lnTo>
                    <a:pt x="3512820" y="275589"/>
                  </a:lnTo>
                  <a:lnTo>
                    <a:pt x="3545840" y="242569"/>
                  </a:lnTo>
                  <a:lnTo>
                    <a:pt x="3567430" y="200659"/>
                  </a:lnTo>
                  <a:lnTo>
                    <a:pt x="3575685" y="152399"/>
                  </a:lnTo>
                  <a:lnTo>
                    <a:pt x="3567430" y="104139"/>
                  </a:lnTo>
                  <a:lnTo>
                    <a:pt x="3545840" y="62229"/>
                  </a:lnTo>
                  <a:lnTo>
                    <a:pt x="3512820" y="29209"/>
                  </a:lnTo>
                  <a:lnTo>
                    <a:pt x="3470910" y="7619"/>
                  </a:lnTo>
                  <a:lnTo>
                    <a:pt x="3422650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8006079"/>
              <a:ext cx="7556500" cy="26619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51115" y="7189469"/>
              <a:ext cx="3600450" cy="30022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73009" y="9538969"/>
              <a:ext cx="1167765" cy="1129030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8152765" y="4594859"/>
            <a:ext cx="339725" cy="287655"/>
            <a:chOff x="8152765" y="4594859"/>
            <a:chExt cx="339725" cy="287655"/>
          </a:xfrm>
        </p:grpSpPr>
        <p:sp>
          <p:nvSpPr>
            <p:cNvPr id="15" name="object 15"/>
            <p:cNvSpPr/>
            <p:nvPr/>
          </p:nvSpPr>
          <p:spPr>
            <a:xfrm>
              <a:off x="8152765" y="4594859"/>
              <a:ext cx="339725" cy="287020"/>
            </a:xfrm>
            <a:custGeom>
              <a:avLst/>
              <a:gdLst/>
              <a:ahLst/>
              <a:cxnLst/>
              <a:rect l="l" t="t" r="r" b="b"/>
              <a:pathLst>
                <a:path w="339725" h="287020">
                  <a:moveTo>
                    <a:pt x="43815" y="0"/>
                  </a:moveTo>
                  <a:lnTo>
                    <a:pt x="34290" y="0"/>
                  </a:lnTo>
                  <a:lnTo>
                    <a:pt x="25400" y="1905"/>
                  </a:lnTo>
                  <a:lnTo>
                    <a:pt x="90" y="33655"/>
                  </a:lnTo>
                  <a:lnTo>
                    <a:pt x="0" y="43815"/>
                  </a:lnTo>
                  <a:lnTo>
                    <a:pt x="1905" y="53340"/>
                  </a:lnTo>
                  <a:lnTo>
                    <a:pt x="27940" y="87630"/>
                  </a:lnTo>
                  <a:lnTo>
                    <a:pt x="34290" y="90805"/>
                  </a:lnTo>
                  <a:lnTo>
                    <a:pt x="26670" y="105410"/>
                  </a:lnTo>
                  <a:lnTo>
                    <a:pt x="21590" y="121285"/>
                  </a:lnTo>
                  <a:lnTo>
                    <a:pt x="18415" y="137160"/>
                  </a:lnTo>
                  <a:lnTo>
                    <a:pt x="17145" y="153035"/>
                  </a:lnTo>
                  <a:lnTo>
                    <a:pt x="17780" y="166370"/>
                  </a:lnTo>
                  <a:lnTo>
                    <a:pt x="29210" y="205740"/>
                  </a:lnTo>
                  <a:lnTo>
                    <a:pt x="52070" y="238760"/>
                  </a:lnTo>
                  <a:lnTo>
                    <a:pt x="85725" y="264795"/>
                  </a:lnTo>
                  <a:lnTo>
                    <a:pt x="139700" y="284480"/>
                  </a:lnTo>
                  <a:lnTo>
                    <a:pt x="170180" y="287020"/>
                  </a:lnTo>
                  <a:lnTo>
                    <a:pt x="200025" y="284480"/>
                  </a:lnTo>
                  <a:lnTo>
                    <a:pt x="227965" y="276860"/>
                  </a:lnTo>
                  <a:lnTo>
                    <a:pt x="234950" y="273685"/>
                  </a:lnTo>
                  <a:lnTo>
                    <a:pt x="170180" y="273685"/>
                  </a:lnTo>
                  <a:lnTo>
                    <a:pt x="115570" y="264160"/>
                  </a:lnTo>
                  <a:lnTo>
                    <a:pt x="71120" y="238760"/>
                  </a:lnTo>
                  <a:lnTo>
                    <a:pt x="41275" y="200025"/>
                  </a:lnTo>
                  <a:lnTo>
                    <a:pt x="30480" y="153035"/>
                  </a:lnTo>
                  <a:lnTo>
                    <a:pt x="31115" y="136525"/>
                  </a:lnTo>
                  <a:lnTo>
                    <a:pt x="34925" y="121285"/>
                  </a:lnTo>
                  <a:lnTo>
                    <a:pt x="41275" y="106045"/>
                  </a:lnTo>
                  <a:lnTo>
                    <a:pt x="49530" y="91440"/>
                  </a:lnTo>
                  <a:lnTo>
                    <a:pt x="50800" y="89535"/>
                  </a:lnTo>
                  <a:lnTo>
                    <a:pt x="51435" y="87630"/>
                  </a:lnTo>
                  <a:lnTo>
                    <a:pt x="49530" y="83820"/>
                  </a:lnTo>
                  <a:lnTo>
                    <a:pt x="48260" y="81915"/>
                  </a:lnTo>
                  <a:lnTo>
                    <a:pt x="38735" y="79375"/>
                  </a:lnTo>
                  <a:lnTo>
                    <a:pt x="32385" y="74930"/>
                  </a:lnTo>
                  <a:lnTo>
                    <a:pt x="26670" y="69215"/>
                  </a:lnTo>
                  <a:lnTo>
                    <a:pt x="17145" y="56515"/>
                  </a:lnTo>
                  <a:lnTo>
                    <a:pt x="12700" y="43180"/>
                  </a:lnTo>
                  <a:lnTo>
                    <a:pt x="13970" y="30480"/>
                  </a:lnTo>
                  <a:lnTo>
                    <a:pt x="19685" y="20320"/>
                  </a:lnTo>
                  <a:lnTo>
                    <a:pt x="24765" y="15240"/>
                  </a:lnTo>
                  <a:lnTo>
                    <a:pt x="31115" y="12700"/>
                  </a:lnTo>
                  <a:lnTo>
                    <a:pt x="73025" y="12700"/>
                  </a:lnTo>
                  <a:lnTo>
                    <a:pt x="70485" y="10795"/>
                  </a:lnTo>
                  <a:lnTo>
                    <a:pt x="62230" y="5715"/>
                  </a:lnTo>
                  <a:lnTo>
                    <a:pt x="53340" y="1904"/>
                  </a:lnTo>
                  <a:lnTo>
                    <a:pt x="43815" y="0"/>
                  </a:lnTo>
                  <a:close/>
                </a:path>
                <a:path w="339725" h="287020">
                  <a:moveTo>
                    <a:pt x="330835" y="13335"/>
                  </a:moveTo>
                  <a:lnTo>
                    <a:pt x="296545" y="13335"/>
                  </a:lnTo>
                  <a:lnTo>
                    <a:pt x="309245" y="13970"/>
                  </a:lnTo>
                  <a:lnTo>
                    <a:pt x="320040" y="20320"/>
                  </a:lnTo>
                  <a:lnTo>
                    <a:pt x="325755" y="30480"/>
                  </a:lnTo>
                  <a:lnTo>
                    <a:pt x="327025" y="43180"/>
                  </a:lnTo>
                  <a:lnTo>
                    <a:pt x="322580" y="56515"/>
                  </a:lnTo>
                  <a:lnTo>
                    <a:pt x="313055" y="69215"/>
                  </a:lnTo>
                  <a:lnTo>
                    <a:pt x="307340" y="74930"/>
                  </a:lnTo>
                  <a:lnTo>
                    <a:pt x="300990" y="79375"/>
                  </a:lnTo>
                  <a:lnTo>
                    <a:pt x="291465" y="81915"/>
                  </a:lnTo>
                  <a:lnTo>
                    <a:pt x="290195" y="83820"/>
                  </a:lnTo>
                  <a:lnTo>
                    <a:pt x="288925" y="87630"/>
                  </a:lnTo>
                  <a:lnTo>
                    <a:pt x="288925" y="89535"/>
                  </a:lnTo>
                  <a:lnTo>
                    <a:pt x="290195" y="91440"/>
                  </a:lnTo>
                  <a:lnTo>
                    <a:pt x="298450" y="106045"/>
                  </a:lnTo>
                  <a:lnTo>
                    <a:pt x="304800" y="121285"/>
                  </a:lnTo>
                  <a:lnTo>
                    <a:pt x="308610" y="137160"/>
                  </a:lnTo>
                  <a:lnTo>
                    <a:pt x="309880" y="153035"/>
                  </a:lnTo>
                  <a:lnTo>
                    <a:pt x="298450" y="200025"/>
                  </a:lnTo>
                  <a:lnTo>
                    <a:pt x="268605" y="238760"/>
                  </a:lnTo>
                  <a:lnTo>
                    <a:pt x="224155" y="264160"/>
                  </a:lnTo>
                  <a:lnTo>
                    <a:pt x="170180" y="273685"/>
                  </a:lnTo>
                  <a:lnTo>
                    <a:pt x="234950" y="273685"/>
                  </a:lnTo>
                  <a:lnTo>
                    <a:pt x="277495" y="248285"/>
                  </a:lnTo>
                  <a:lnTo>
                    <a:pt x="304165" y="217170"/>
                  </a:lnTo>
                  <a:lnTo>
                    <a:pt x="319405" y="179705"/>
                  </a:lnTo>
                  <a:lnTo>
                    <a:pt x="322580" y="153035"/>
                  </a:lnTo>
                  <a:lnTo>
                    <a:pt x="321310" y="136525"/>
                  </a:lnTo>
                  <a:lnTo>
                    <a:pt x="318135" y="121285"/>
                  </a:lnTo>
                  <a:lnTo>
                    <a:pt x="313055" y="105410"/>
                  </a:lnTo>
                  <a:lnTo>
                    <a:pt x="305435" y="90805"/>
                  </a:lnTo>
                  <a:lnTo>
                    <a:pt x="311785" y="87630"/>
                  </a:lnTo>
                  <a:lnTo>
                    <a:pt x="337820" y="53340"/>
                  </a:lnTo>
                  <a:lnTo>
                    <a:pt x="339725" y="43815"/>
                  </a:lnTo>
                  <a:lnTo>
                    <a:pt x="339634" y="33655"/>
                  </a:lnTo>
                  <a:lnTo>
                    <a:pt x="338455" y="25400"/>
                  </a:lnTo>
                  <a:lnTo>
                    <a:pt x="334645" y="17780"/>
                  </a:lnTo>
                  <a:lnTo>
                    <a:pt x="330835" y="13335"/>
                  </a:lnTo>
                  <a:close/>
                </a:path>
                <a:path w="339725" h="287020">
                  <a:moveTo>
                    <a:pt x="73025" y="12700"/>
                  </a:moveTo>
                  <a:lnTo>
                    <a:pt x="38735" y="12700"/>
                  </a:lnTo>
                  <a:lnTo>
                    <a:pt x="46355" y="13970"/>
                  </a:lnTo>
                  <a:lnTo>
                    <a:pt x="53975" y="16510"/>
                  </a:lnTo>
                  <a:lnTo>
                    <a:pt x="81915" y="48895"/>
                  </a:lnTo>
                  <a:lnTo>
                    <a:pt x="82550" y="50800"/>
                  </a:lnTo>
                  <a:lnTo>
                    <a:pt x="83820" y="52705"/>
                  </a:lnTo>
                  <a:lnTo>
                    <a:pt x="87630" y="53975"/>
                  </a:lnTo>
                  <a:lnTo>
                    <a:pt x="89535" y="53975"/>
                  </a:lnTo>
                  <a:lnTo>
                    <a:pt x="91440" y="52705"/>
                  </a:lnTo>
                  <a:lnTo>
                    <a:pt x="109855" y="43815"/>
                  </a:lnTo>
                  <a:lnTo>
                    <a:pt x="128270" y="37465"/>
                  </a:lnTo>
                  <a:lnTo>
                    <a:pt x="92075" y="37465"/>
                  </a:lnTo>
                  <a:lnTo>
                    <a:pt x="88900" y="29845"/>
                  </a:lnTo>
                  <a:lnTo>
                    <a:pt x="84455" y="23495"/>
                  </a:lnTo>
                  <a:lnTo>
                    <a:pt x="78740" y="17145"/>
                  </a:lnTo>
                  <a:lnTo>
                    <a:pt x="73025" y="12700"/>
                  </a:lnTo>
                  <a:close/>
                </a:path>
                <a:path w="339725" h="287020">
                  <a:moveTo>
                    <a:pt x="234950" y="32384"/>
                  </a:moveTo>
                  <a:lnTo>
                    <a:pt x="170180" y="32384"/>
                  </a:lnTo>
                  <a:lnTo>
                    <a:pt x="190500" y="33655"/>
                  </a:lnTo>
                  <a:lnTo>
                    <a:pt x="210820" y="37465"/>
                  </a:lnTo>
                  <a:lnTo>
                    <a:pt x="229870" y="43815"/>
                  </a:lnTo>
                  <a:lnTo>
                    <a:pt x="248285" y="52705"/>
                  </a:lnTo>
                  <a:lnTo>
                    <a:pt x="250190" y="53975"/>
                  </a:lnTo>
                  <a:lnTo>
                    <a:pt x="252095" y="53975"/>
                  </a:lnTo>
                  <a:lnTo>
                    <a:pt x="255905" y="52705"/>
                  </a:lnTo>
                  <a:lnTo>
                    <a:pt x="257175" y="50800"/>
                  </a:lnTo>
                  <a:lnTo>
                    <a:pt x="257810" y="48895"/>
                  </a:lnTo>
                  <a:lnTo>
                    <a:pt x="259715" y="42545"/>
                  </a:lnTo>
                  <a:lnTo>
                    <a:pt x="262255" y="37465"/>
                  </a:lnTo>
                  <a:lnTo>
                    <a:pt x="247650" y="37465"/>
                  </a:lnTo>
                  <a:lnTo>
                    <a:pt x="234950" y="32384"/>
                  </a:lnTo>
                  <a:close/>
                </a:path>
                <a:path w="339725" h="287020">
                  <a:moveTo>
                    <a:pt x="170180" y="19050"/>
                  </a:moveTo>
                  <a:lnTo>
                    <a:pt x="149225" y="20320"/>
                  </a:lnTo>
                  <a:lnTo>
                    <a:pt x="129540" y="23495"/>
                  </a:lnTo>
                  <a:lnTo>
                    <a:pt x="110490" y="29845"/>
                  </a:lnTo>
                  <a:lnTo>
                    <a:pt x="92075" y="37465"/>
                  </a:lnTo>
                  <a:lnTo>
                    <a:pt x="128905" y="37465"/>
                  </a:lnTo>
                  <a:lnTo>
                    <a:pt x="149225" y="33655"/>
                  </a:lnTo>
                  <a:lnTo>
                    <a:pt x="170180" y="32384"/>
                  </a:lnTo>
                  <a:lnTo>
                    <a:pt x="234950" y="32384"/>
                  </a:lnTo>
                  <a:lnTo>
                    <a:pt x="229235" y="29845"/>
                  </a:lnTo>
                  <a:lnTo>
                    <a:pt x="210185" y="23495"/>
                  </a:lnTo>
                  <a:lnTo>
                    <a:pt x="190500" y="20320"/>
                  </a:lnTo>
                  <a:lnTo>
                    <a:pt x="170180" y="19050"/>
                  </a:lnTo>
                  <a:close/>
                </a:path>
                <a:path w="339725" h="287020">
                  <a:moveTo>
                    <a:pt x="305435" y="0"/>
                  </a:moveTo>
                  <a:lnTo>
                    <a:pt x="295910" y="0"/>
                  </a:lnTo>
                  <a:lnTo>
                    <a:pt x="286385" y="1905"/>
                  </a:lnTo>
                  <a:lnTo>
                    <a:pt x="250825" y="29845"/>
                  </a:lnTo>
                  <a:lnTo>
                    <a:pt x="247650" y="37465"/>
                  </a:lnTo>
                  <a:lnTo>
                    <a:pt x="262255" y="37465"/>
                  </a:lnTo>
                  <a:lnTo>
                    <a:pt x="262890" y="36830"/>
                  </a:lnTo>
                  <a:lnTo>
                    <a:pt x="266065" y="31750"/>
                  </a:lnTo>
                  <a:lnTo>
                    <a:pt x="270510" y="26670"/>
                  </a:lnTo>
                  <a:lnTo>
                    <a:pt x="283210" y="17780"/>
                  </a:lnTo>
                  <a:lnTo>
                    <a:pt x="296545" y="13335"/>
                  </a:lnTo>
                  <a:lnTo>
                    <a:pt x="330835" y="13335"/>
                  </a:lnTo>
                  <a:lnTo>
                    <a:pt x="328930" y="10795"/>
                  </a:lnTo>
                  <a:lnTo>
                    <a:pt x="322580" y="5080"/>
                  </a:lnTo>
                  <a:lnTo>
                    <a:pt x="314325" y="1905"/>
                  </a:lnTo>
                  <a:lnTo>
                    <a:pt x="305435" y="0"/>
                  </a:lnTo>
                  <a:close/>
                </a:path>
              </a:pathLst>
            </a:custGeom>
            <a:solidFill>
              <a:srgbClr val="29255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30870" y="4679314"/>
              <a:ext cx="185420" cy="203200"/>
            </a:xfrm>
            <a:prstGeom prst="rect">
              <a:avLst/>
            </a:prstGeom>
          </p:spPr>
        </p:pic>
      </p:grpSp>
      <p:sp>
        <p:nvSpPr>
          <p:cNvPr id="92" name="object 92"/>
          <p:cNvSpPr txBox="1">
            <a:spLocks noGrp="1"/>
          </p:cNvSpPr>
          <p:nvPr>
            <p:ph type="title"/>
          </p:nvPr>
        </p:nvSpPr>
        <p:spPr>
          <a:xfrm>
            <a:off x="596900" y="436880"/>
            <a:ext cx="528955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70" dirty="0"/>
              <a:t>G</a:t>
            </a:r>
            <a:r>
              <a:rPr sz="3200" spc="-75" dirty="0"/>
              <a:t>un</a:t>
            </a:r>
            <a:r>
              <a:rPr sz="3200" spc="-80" dirty="0"/>
              <a:t>ak</a:t>
            </a:r>
            <a:r>
              <a:rPr sz="3200" spc="-65" dirty="0"/>
              <a:t>a</a:t>
            </a:r>
            <a:r>
              <a:rPr sz="3200" dirty="0"/>
              <a:t>n</a:t>
            </a:r>
            <a:r>
              <a:rPr sz="3200" spc="-150" dirty="0"/>
              <a:t> </a:t>
            </a:r>
            <a:r>
              <a:rPr sz="3200" spc="-75" dirty="0"/>
              <a:t>D</a:t>
            </a:r>
            <a:r>
              <a:rPr sz="3200" spc="-80" dirty="0"/>
              <a:t>e</a:t>
            </a:r>
            <a:r>
              <a:rPr sz="3200" spc="-75" dirty="0"/>
              <a:t>ri</a:t>
            </a:r>
            <a:r>
              <a:rPr sz="3200" dirty="0"/>
              <a:t>a</a:t>
            </a:r>
            <a:r>
              <a:rPr sz="3200" spc="-130" dirty="0"/>
              <a:t> </a:t>
            </a:r>
            <a:r>
              <a:rPr sz="3200" spc="-75" dirty="0"/>
              <a:t>And</a:t>
            </a:r>
            <a:r>
              <a:rPr sz="3200" dirty="0"/>
              <a:t>a</a:t>
            </a:r>
            <a:endParaRPr sz="3200" dirty="0"/>
          </a:p>
        </p:txBody>
      </p:sp>
      <p:sp>
        <p:nvSpPr>
          <p:cNvPr id="93" name="object 93"/>
          <p:cNvSpPr txBox="1"/>
          <p:nvPr/>
        </p:nvSpPr>
        <p:spPr>
          <a:xfrm>
            <a:off x="596900" y="818134"/>
            <a:ext cx="32886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7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untu</a:t>
            </a:r>
            <a:r>
              <a:rPr sz="3200" b="1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k</a:t>
            </a:r>
            <a:r>
              <a:rPr sz="3200" b="1" spc="-15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b="1" spc="-6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B</a:t>
            </a:r>
            <a:r>
              <a:rPr sz="3200" b="1" spc="-8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200" b="1" spc="-7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rhub</a:t>
            </a:r>
            <a:r>
              <a:rPr sz="3200" b="1" spc="-6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3200" b="1" spc="-7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200" b="1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g</a:t>
            </a:r>
            <a:endParaRPr sz="3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96900" y="1200658"/>
            <a:ext cx="63627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49365" algn="l"/>
              </a:tabLst>
            </a:pPr>
            <a:r>
              <a:rPr sz="3200" b="1" u="heavy" spc="-75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D</a:t>
            </a:r>
            <a:r>
              <a:rPr sz="3200" b="1" u="heavy" spc="-80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e</a:t>
            </a:r>
            <a:r>
              <a:rPr sz="3200" b="1" u="heavy" spc="-75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ng</a:t>
            </a:r>
            <a:r>
              <a:rPr sz="3200" b="1" u="heavy" spc="-80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a</a:t>
            </a:r>
            <a:r>
              <a:rPr sz="3200" b="1" u="heavy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n</a:t>
            </a:r>
            <a:r>
              <a:rPr sz="3200" b="1" u="heavy" spc="-140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3200" b="1" u="heavy" spc="-75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Duni</a:t>
            </a:r>
            <a:r>
              <a:rPr sz="3200" b="1" u="heavy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a	</a:t>
            </a:r>
            <a:endParaRPr sz="32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1438890" y="1309282"/>
            <a:ext cx="3069590" cy="6985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Fo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ag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s,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y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ld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po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400">
              <a:latin typeface="Tahoma" panose="020B0604030504040204"/>
              <a:cs typeface="Tahoma" panose="020B0604030504040204"/>
            </a:endParaRPr>
          </a:p>
          <a:p>
            <a:pPr>
              <a:lnSpc>
                <a:spcPts val="1910"/>
              </a:lnSpc>
              <a:tabLst>
                <a:tab pos="1022985" algn="l"/>
                <a:tab pos="1631950" algn="l"/>
                <a:tab pos="2578100" algn="l"/>
              </a:tabLst>
            </a:pPr>
            <a:r>
              <a:rPr sz="14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ve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nge</a:t>
            </a:r>
            <a:r>
              <a:rPr sz="14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hun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.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Ev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ery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</a:t>
            </a:r>
            <a:r>
              <a:rPr sz="14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4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  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</a:t>
            </a:r>
            <a:r>
              <a:rPr sz="14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ly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thr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oug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signat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ed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4361667" y="9658604"/>
            <a:ext cx="1568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23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pic>
        <p:nvPicPr>
          <p:cNvPr id="119" name="object 1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86928" y="6153911"/>
            <a:ext cx="307848" cy="303275"/>
          </a:xfrm>
          <a:prstGeom prst="rect">
            <a:avLst/>
          </a:prstGeom>
        </p:spPr>
      </p:pic>
      <p:sp>
        <p:nvSpPr>
          <p:cNvPr id="124" name="object 124"/>
          <p:cNvSpPr/>
          <p:nvPr/>
        </p:nvSpPr>
        <p:spPr>
          <a:xfrm>
            <a:off x="8164830" y="5377815"/>
            <a:ext cx="328930" cy="285750"/>
          </a:xfrm>
          <a:custGeom>
            <a:avLst/>
            <a:gdLst/>
            <a:ahLst/>
            <a:cxnLst/>
            <a:rect l="l" t="t" r="r" b="b"/>
            <a:pathLst>
              <a:path w="328929" h="285750">
                <a:moveTo>
                  <a:pt x="89534" y="209550"/>
                </a:moveTo>
                <a:lnTo>
                  <a:pt x="76199" y="209550"/>
                </a:lnTo>
                <a:lnTo>
                  <a:pt x="78739" y="215900"/>
                </a:lnTo>
                <a:lnTo>
                  <a:pt x="81914" y="222250"/>
                </a:lnTo>
                <a:lnTo>
                  <a:pt x="85089" y="227329"/>
                </a:lnTo>
                <a:lnTo>
                  <a:pt x="89534" y="232410"/>
                </a:lnTo>
                <a:lnTo>
                  <a:pt x="68579" y="237490"/>
                </a:lnTo>
                <a:lnTo>
                  <a:pt x="48259" y="246379"/>
                </a:lnTo>
                <a:lnTo>
                  <a:pt x="30479" y="260350"/>
                </a:lnTo>
                <a:lnTo>
                  <a:pt x="19049" y="279400"/>
                </a:lnTo>
                <a:lnTo>
                  <a:pt x="18414" y="283210"/>
                </a:lnTo>
                <a:lnTo>
                  <a:pt x="20319" y="285750"/>
                </a:lnTo>
                <a:lnTo>
                  <a:pt x="29844" y="285750"/>
                </a:lnTo>
                <a:lnTo>
                  <a:pt x="30479" y="283210"/>
                </a:lnTo>
                <a:lnTo>
                  <a:pt x="41274" y="266700"/>
                </a:lnTo>
                <a:lnTo>
                  <a:pt x="59054" y="254000"/>
                </a:lnTo>
                <a:lnTo>
                  <a:pt x="79374" y="247650"/>
                </a:lnTo>
                <a:lnTo>
                  <a:pt x="98424" y="243840"/>
                </a:lnTo>
                <a:lnTo>
                  <a:pt x="118744" y="243840"/>
                </a:lnTo>
                <a:lnTo>
                  <a:pt x="114934" y="241300"/>
                </a:lnTo>
                <a:lnTo>
                  <a:pt x="110489" y="237490"/>
                </a:lnTo>
                <a:lnTo>
                  <a:pt x="106679" y="234950"/>
                </a:lnTo>
                <a:lnTo>
                  <a:pt x="102869" y="231140"/>
                </a:lnTo>
                <a:lnTo>
                  <a:pt x="97154" y="224790"/>
                </a:lnTo>
                <a:lnTo>
                  <a:pt x="92709" y="217170"/>
                </a:lnTo>
                <a:lnTo>
                  <a:pt x="89534" y="209550"/>
                </a:lnTo>
                <a:close/>
              </a:path>
              <a:path w="328929" h="285750">
                <a:moveTo>
                  <a:pt x="274954" y="243840"/>
                </a:moveTo>
                <a:lnTo>
                  <a:pt x="230504" y="243840"/>
                </a:lnTo>
                <a:lnTo>
                  <a:pt x="249554" y="247650"/>
                </a:lnTo>
                <a:lnTo>
                  <a:pt x="269874" y="254000"/>
                </a:lnTo>
                <a:lnTo>
                  <a:pt x="287654" y="266700"/>
                </a:lnTo>
                <a:lnTo>
                  <a:pt x="298449" y="283210"/>
                </a:lnTo>
                <a:lnTo>
                  <a:pt x="299719" y="285750"/>
                </a:lnTo>
                <a:lnTo>
                  <a:pt x="309244" y="285750"/>
                </a:lnTo>
                <a:lnTo>
                  <a:pt x="311149" y="283210"/>
                </a:lnTo>
                <a:lnTo>
                  <a:pt x="309879" y="279400"/>
                </a:lnTo>
                <a:lnTo>
                  <a:pt x="299084" y="260350"/>
                </a:lnTo>
                <a:lnTo>
                  <a:pt x="281304" y="246379"/>
                </a:lnTo>
                <a:lnTo>
                  <a:pt x="274954" y="243840"/>
                </a:lnTo>
                <a:close/>
              </a:path>
              <a:path w="328929" h="285750">
                <a:moveTo>
                  <a:pt x="118744" y="243840"/>
                </a:moveTo>
                <a:lnTo>
                  <a:pt x="98424" y="243840"/>
                </a:lnTo>
                <a:lnTo>
                  <a:pt x="112394" y="254000"/>
                </a:lnTo>
                <a:lnTo>
                  <a:pt x="128269" y="262890"/>
                </a:lnTo>
                <a:lnTo>
                  <a:pt x="146049" y="267970"/>
                </a:lnTo>
                <a:lnTo>
                  <a:pt x="164464" y="270510"/>
                </a:lnTo>
                <a:lnTo>
                  <a:pt x="183514" y="267970"/>
                </a:lnTo>
                <a:lnTo>
                  <a:pt x="200659" y="262890"/>
                </a:lnTo>
                <a:lnTo>
                  <a:pt x="210184" y="257810"/>
                </a:lnTo>
                <a:lnTo>
                  <a:pt x="164464" y="257810"/>
                </a:lnTo>
                <a:lnTo>
                  <a:pt x="151129" y="256540"/>
                </a:lnTo>
                <a:lnTo>
                  <a:pt x="137794" y="254000"/>
                </a:lnTo>
                <a:lnTo>
                  <a:pt x="125729" y="248920"/>
                </a:lnTo>
                <a:lnTo>
                  <a:pt x="118744" y="243840"/>
                </a:lnTo>
                <a:close/>
              </a:path>
              <a:path w="328929" h="285750">
                <a:moveTo>
                  <a:pt x="221614" y="91439"/>
                </a:moveTo>
                <a:lnTo>
                  <a:pt x="164464" y="91439"/>
                </a:lnTo>
                <a:lnTo>
                  <a:pt x="186689" y="93980"/>
                </a:lnTo>
                <a:lnTo>
                  <a:pt x="196849" y="97789"/>
                </a:lnTo>
                <a:lnTo>
                  <a:pt x="206374" y="102870"/>
                </a:lnTo>
                <a:lnTo>
                  <a:pt x="210184" y="105410"/>
                </a:lnTo>
                <a:lnTo>
                  <a:pt x="213359" y="106680"/>
                </a:lnTo>
                <a:lnTo>
                  <a:pt x="216534" y="109220"/>
                </a:lnTo>
                <a:lnTo>
                  <a:pt x="226694" y="119380"/>
                </a:lnTo>
                <a:lnTo>
                  <a:pt x="231139" y="124460"/>
                </a:lnTo>
                <a:lnTo>
                  <a:pt x="234949" y="130810"/>
                </a:lnTo>
                <a:lnTo>
                  <a:pt x="239394" y="137160"/>
                </a:lnTo>
                <a:lnTo>
                  <a:pt x="240664" y="140970"/>
                </a:lnTo>
                <a:lnTo>
                  <a:pt x="243839" y="148590"/>
                </a:lnTo>
                <a:lnTo>
                  <a:pt x="246379" y="154940"/>
                </a:lnTo>
                <a:lnTo>
                  <a:pt x="247014" y="163830"/>
                </a:lnTo>
                <a:lnTo>
                  <a:pt x="247649" y="167640"/>
                </a:lnTo>
                <a:lnTo>
                  <a:pt x="247649" y="182880"/>
                </a:lnTo>
                <a:lnTo>
                  <a:pt x="231774" y="224790"/>
                </a:lnTo>
                <a:lnTo>
                  <a:pt x="226059" y="231140"/>
                </a:lnTo>
                <a:lnTo>
                  <a:pt x="222884" y="234950"/>
                </a:lnTo>
                <a:lnTo>
                  <a:pt x="218439" y="237490"/>
                </a:lnTo>
                <a:lnTo>
                  <a:pt x="214629" y="241300"/>
                </a:lnTo>
                <a:lnTo>
                  <a:pt x="203199" y="247650"/>
                </a:lnTo>
                <a:lnTo>
                  <a:pt x="191134" y="254000"/>
                </a:lnTo>
                <a:lnTo>
                  <a:pt x="178434" y="256540"/>
                </a:lnTo>
                <a:lnTo>
                  <a:pt x="164464" y="257810"/>
                </a:lnTo>
                <a:lnTo>
                  <a:pt x="210184" y="257810"/>
                </a:lnTo>
                <a:lnTo>
                  <a:pt x="216534" y="254000"/>
                </a:lnTo>
                <a:lnTo>
                  <a:pt x="230504" y="243840"/>
                </a:lnTo>
                <a:lnTo>
                  <a:pt x="274954" y="243840"/>
                </a:lnTo>
                <a:lnTo>
                  <a:pt x="260349" y="237490"/>
                </a:lnTo>
                <a:lnTo>
                  <a:pt x="240029" y="232410"/>
                </a:lnTo>
                <a:lnTo>
                  <a:pt x="247649" y="222250"/>
                </a:lnTo>
                <a:lnTo>
                  <a:pt x="250824" y="215900"/>
                </a:lnTo>
                <a:lnTo>
                  <a:pt x="253364" y="209550"/>
                </a:lnTo>
                <a:lnTo>
                  <a:pt x="303529" y="209550"/>
                </a:lnTo>
                <a:lnTo>
                  <a:pt x="296544" y="205740"/>
                </a:lnTo>
                <a:lnTo>
                  <a:pt x="276224" y="200660"/>
                </a:lnTo>
                <a:lnTo>
                  <a:pt x="257174" y="198120"/>
                </a:lnTo>
                <a:lnTo>
                  <a:pt x="259079" y="190500"/>
                </a:lnTo>
                <a:lnTo>
                  <a:pt x="259714" y="182880"/>
                </a:lnTo>
                <a:lnTo>
                  <a:pt x="259714" y="172720"/>
                </a:lnTo>
                <a:lnTo>
                  <a:pt x="278764" y="168910"/>
                </a:lnTo>
                <a:lnTo>
                  <a:pt x="296544" y="161290"/>
                </a:lnTo>
                <a:lnTo>
                  <a:pt x="259079" y="161290"/>
                </a:lnTo>
                <a:lnTo>
                  <a:pt x="256539" y="148590"/>
                </a:lnTo>
                <a:lnTo>
                  <a:pt x="251459" y="135890"/>
                </a:lnTo>
                <a:lnTo>
                  <a:pt x="269239" y="127000"/>
                </a:lnTo>
                <a:lnTo>
                  <a:pt x="271144" y="125730"/>
                </a:lnTo>
                <a:lnTo>
                  <a:pt x="246379" y="125730"/>
                </a:lnTo>
                <a:lnTo>
                  <a:pt x="234949" y="110489"/>
                </a:lnTo>
                <a:lnTo>
                  <a:pt x="227964" y="104139"/>
                </a:lnTo>
                <a:lnTo>
                  <a:pt x="220344" y="97789"/>
                </a:lnTo>
                <a:lnTo>
                  <a:pt x="221614" y="93980"/>
                </a:lnTo>
                <a:lnTo>
                  <a:pt x="221614" y="91439"/>
                </a:lnTo>
                <a:close/>
              </a:path>
              <a:path w="328929" h="285750">
                <a:moveTo>
                  <a:pt x="8889" y="119380"/>
                </a:moveTo>
                <a:lnTo>
                  <a:pt x="5714" y="120650"/>
                </a:lnTo>
                <a:lnTo>
                  <a:pt x="2539" y="120650"/>
                </a:lnTo>
                <a:lnTo>
                  <a:pt x="634" y="124460"/>
                </a:lnTo>
                <a:lnTo>
                  <a:pt x="30479" y="160020"/>
                </a:lnTo>
                <a:lnTo>
                  <a:pt x="69849" y="173990"/>
                </a:lnTo>
                <a:lnTo>
                  <a:pt x="69849" y="182880"/>
                </a:lnTo>
                <a:lnTo>
                  <a:pt x="70484" y="190500"/>
                </a:lnTo>
                <a:lnTo>
                  <a:pt x="72389" y="198120"/>
                </a:lnTo>
                <a:lnTo>
                  <a:pt x="53339" y="200660"/>
                </a:lnTo>
                <a:lnTo>
                  <a:pt x="33019" y="205740"/>
                </a:lnTo>
                <a:lnTo>
                  <a:pt x="13969" y="214629"/>
                </a:lnTo>
                <a:lnTo>
                  <a:pt x="1269" y="231140"/>
                </a:lnTo>
                <a:lnTo>
                  <a:pt x="0" y="234950"/>
                </a:lnTo>
                <a:lnTo>
                  <a:pt x="1269" y="237490"/>
                </a:lnTo>
                <a:lnTo>
                  <a:pt x="4444" y="240029"/>
                </a:lnTo>
                <a:lnTo>
                  <a:pt x="9524" y="240029"/>
                </a:lnTo>
                <a:lnTo>
                  <a:pt x="11429" y="238760"/>
                </a:lnTo>
                <a:lnTo>
                  <a:pt x="12699" y="236220"/>
                </a:lnTo>
                <a:lnTo>
                  <a:pt x="23494" y="223520"/>
                </a:lnTo>
                <a:lnTo>
                  <a:pt x="40639" y="214629"/>
                </a:lnTo>
                <a:lnTo>
                  <a:pt x="59054" y="210820"/>
                </a:lnTo>
                <a:lnTo>
                  <a:pt x="76199" y="209550"/>
                </a:lnTo>
                <a:lnTo>
                  <a:pt x="89534" y="209550"/>
                </a:lnTo>
                <a:lnTo>
                  <a:pt x="87629" y="205740"/>
                </a:lnTo>
                <a:lnTo>
                  <a:pt x="84454" y="198120"/>
                </a:lnTo>
                <a:lnTo>
                  <a:pt x="82549" y="190500"/>
                </a:lnTo>
                <a:lnTo>
                  <a:pt x="81279" y="182880"/>
                </a:lnTo>
                <a:lnTo>
                  <a:pt x="81279" y="168910"/>
                </a:lnTo>
                <a:lnTo>
                  <a:pt x="81914" y="166370"/>
                </a:lnTo>
                <a:lnTo>
                  <a:pt x="81914" y="163830"/>
                </a:lnTo>
                <a:lnTo>
                  <a:pt x="82549" y="161290"/>
                </a:lnTo>
                <a:lnTo>
                  <a:pt x="69849" y="161290"/>
                </a:lnTo>
                <a:lnTo>
                  <a:pt x="53974" y="157480"/>
                </a:lnTo>
                <a:lnTo>
                  <a:pt x="36194" y="149860"/>
                </a:lnTo>
                <a:lnTo>
                  <a:pt x="21589" y="139700"/>
                </a:lnTo>
                <a:lnTo>
                  <a:pt x="12699" y="124460"/>
                </a:lnTo>
                <a:lnTo>
                  <a:pt x="12064" y="121920"/>
                </a:lnTo>
                <a:lnTo>
                  <a:pt x="8889" y="119380"/>
                </a:lnTo>
                <a:close/>
              </a:path>
              <a:path w="328929" h="285750">
                <a:moveTo>
                  <a:pt x="303529" y="209550"/>
                </a:moveTo>
                <a:lnTo>
                  <a:pt x="253364" y="209550"/>
                </a:lnTo>
                <a:lnTo>
                  <a:pt x="271144" y="210820"/>
                </a:lnTo>
                <a:lnTo>
                  <a:pt x="289559" y="215900"/>
                </a:lnTo>
                <a:lnTo>
                  <a:pt x="306069" y="223520"/>
                </a:lnTo>
                <a:lnTo>
                  <a:pt x="316864" y="236220"/>
                </a:lnTo>
                <a:lnTo>
                  <a:pt x="318134" y="238760"/>
                </a:lnTo>
                <a:lnTo>
                  <a:pt x="320039" y="240029"/>
                </a:lnTo>
                <a:lnTo>
                  <a:pt x="324484" y="240029"/>
                </a:lnTo>
                <a:lnTo>
                  <a:pt x="327659" y="237490"/>
                </a:lnTo>
                <a:lnTo>
                  <a:pt x="328929" y="234950"/>
                </a:lnTo>
                <a:lnTo>
                  <a:pt x="327659" y="231140"/>
                </a:lnTo>
                <a:lnTo>
                  <a:pt x="314959" y="215900"/>
                </a:lnTo>
                <a:lnTo>
                  <a:pt x="303529" y="209550"/>
                </a:lnTo>
                <a:close/>
              </a:path>
              <a:path w="328929" h="285750">
                <a:moveTo>
                  <a:pt x="27304" y="63500"/>
                </a:moveTo>
                <a:lnTo>
                  <a:pt x="20954" y="63500"/>
                </a:lnTo>
                <a:lnTo>
                  <a:pt x="18414" y="66039"/>
                </a:lnTo>
                <a:lnTo>
                  <a:pt x="18414" y="69850"/>
                </a:lnTo>
                <a:lnTo>
                  <a:pt x="25399" y="93980"/>
                </a:lnTo>
                <a:lnTo>
                  <a:pt x="40639" y="113030"/>
                </a:lnTo>
                <a:lnTo>
                  <a:pt x="59054" y="127000"/>
                </a:lnTo>
                <a:lnTo>
                  <a:pt x="76834" y="137160"/>
                </a:lnTo>
                <a:lnTo>
                  <a:pt x="74294" y="142240"/>
                </a:lnTo>
                <a:lnTo>
                  <a:pt x="72389" y="148590"/>
                </a:lnTo>
                <a:lnTo>
                  <a:pt x="69849" y="161290"/>
                </a:lnTo>
                <a:lnTo>
                  <a:pt x="82549" y="161290"/>
                </a:lnTo>
                <a:lnTo>
                  <a:pt x="83184" y="154940"/>
                </a:lnTo>
                <a:lnTo>
                  <a:pt x="85089" y="147320"/>
                </a:lnTo>
                <a:lnTo>
                  <a:pt x="92074" y="133350"/>
                </a:lnTo>
                <a:lnTo>
                  <a:pt x="93979" y="130810"/>
                </a:lnTo>
                <a:lnTo>
                  <a:pt x="97154" y="125730"/>
                </a:lnTo>
                <a:lnTo>
                  <a:pt x="82549" y="125730"/>
                </a:lnTo>
                <a:lnTo>
                  <a:pt x="66674" y="118110"/>
                </a:lnTo>
                <a:lnTo>
                  <a:pt x="50164" y="105410"/>
                </a:lnTo>
                <a:lnTo>
                  <a:pt x="36829" y="90170"/>
                </a:lnTo>
                <a:lnTo>
                  <a:pt x="30479" y="68579"/>
                </a:lnTo>
                <a:lnTo>
                  <a:pt x="30479" y="66039"/>
                </a:lnTo>
                <a:lnTo>
                  <a:pt x="27304" y="63500"/>
                </a:lnTo>
                <a:close/>
              </a:path>
              <a:path w="328929" h="285750">
                <a:moveTo>
                  <a:pt x="320674" y="119380"/>
                </a:moveTo>
                <a:lnTo>
                  <a:pt x="317499" y="120650"/>
                </a:lnTo>
                <a:lnTo>
                  <a:pt x="316864" y="124460"/>
                </a:lnTo>
                <a:lnTo>
                  <a:pt x="307974" y="139700"/>
                </a:lnTo>
                <a:lnTo>
                  <a:pt x="292734" y="149860"/>
                </a:lnTo>
                <a:lnTo>
                  <a:pt x="274954" y="157480"/>
                </a:lnTo>
                <a:lnTo>
                  <a:pt x="259079" y="161290"/>
                </a:lnTo>
                <a:lnTo>
                  <a:pt x="296544" y="161290"/>
                </a:lnTo>
                <a:lnTo>
                  <a:pt x="299084" y="160020"/>
                </a:lnTo>
                <a:lnTo>
                  <a:pt x="317499" y="146050"/>
                </a:lnTo>
                <a:lnTo>
                  <a:pt x="328294" y="127000"/>
                </a:lnTo>
                <a:lnTo>
                  <a:pt x="328929" y="124460"/>
                </a:lnTo>
                <a:lnTo>
                  <a:pt x="327024" y="120650"/>
                </a:lnTo>
                <a:lnTo>
                  <a:pt x="320674" y="119380"/>
                </a:lnTo>
                <a:close/>
              </a:path>
              <a:path w="328929" h="285750">
                <a:moveTo>
                  <a:pt x="148589" y="0"/>
                </a:moveTo>
                <a:lnTo>
                  <a:pt x="145414" y="0"/>
                </a:lnTo>
                <a:lnTo>
                  <a:pt x="143509" y="1270"/>
                </a:lnTo>
                <a:lnTo>
                  <a:pt x="136524" y="6350"/>
                </a:lnTo>
                <a:lnTo>
                  <a:pt x="129539" y="15239"/>
                </a:lnTo>
                <a:lnTo>
                  <a:pt x="124459" y="27939"/>
                </a:lnTo>
                <a:lnTo>
                  <a:pt x="123824" y="43179"/>
                </a:lnTo>
                <a:lnTo>
                  <a:pt x="116839" y="52070"/>
                </a:lnTo>
                <a:lnTo>
                  <a:pt x="111124" y="62229"/>
                </a:lnTo>
                <a:lnTo>
                  <a:pt x="107949" y="73660"/>
                </a:lnTo>
                <a:lnTo>
                  <a:pt x="106679" y="85089"/>
                </a:lnTo>
                <a:lnTo>
                  <a:pt x="106679" y="88900"/>
                </a:lnTo>
                <a:lnTo>
                  <a:pt x="107949" y="97789"/>
                </a:lnTo>
                <a:lnTo>
                  <a:pt x="93979" y="110489"/>
                </a:lnTo>
                <a:lnTo>
                  <a:pt x="87629" y="118110"/>
                </a:lnTo>
                <a:lnTo>
                  <a:pt x="82549" y="125730"/>
                </a:lnTo>
                <a:lnTo>
                  <a:pt x="97154" y="125730"/>
                </a:lnTo>
                <a:lnTo>
                  <a:pt x="98424" y="124460"/>
                </a:lnTo>
                <a:lnTo>
                  <a:pt x="102234" y="119380"/>
                </a:lnTo>
                <a:lnTo>
                  <a:pt x="107314" y="114300"/>
                </a:lnTo>
                <a:lnTo>
                  <a:pt x="142874" y="93980"/>
                </a:lnTo>
                <a:lnTo>
                  <a:pt x="164464" y="91439"/>
                </a:lnTo>
                <a:lnTo>
                  <a:pt x="221614" y="91439"/>
                </a:lnTo>
                <a:lnTo>
                  <a:pt x="221614" y="90170"/>
                </a:lnTo>
                <a:lnTo>
                  <a:pt x="120014" y="90170"/>
                </a:lnTo>
                <a:lnTo>
                  <a:pt x="119379" y="88900"/>
                </a:lnTo>
                <a:lnTo>
                  <a:pt x="118744" y="86360"/>
                </a:lnTo>
                <a:lnTo>
                  <a:pt x="118744" y="83820"/>
                </a:lnTo>
                <a:lnTo>
                  <a:pt x="154304" y="39370"/>
                </a:lnTo>
                <a:lnTo>
                  <a:pt x="157479" y="39370"/>
                </a:lnTo>
                <a:lnTo>
                  <a:pt x="161289" y="38100"/>
                </a:lnTo>
                <a:lnTo>
                  <a:pt x="204469" y="38100"/>
                </a:lnTo>
                <a:lnTo>
                  <a:pt x="203834" y="34289"/>
                </a:lnTo>
                <a:lnTo>
                  <a:pt x="135889" y="34289"/>
                </a:lnTo>
                <a:lnTo>
                  <a:pt x="135889" y="29210"/>
                </a:lnTo>
                <a:lnTo>
                  <a:pt x="139699" y="21589"/>
                </a:lnTo>
                <a:lnTo>
                  <a:pt x="150494" y="21589"/>
                </a:lnTo>
                <a:lnTo>
                  <a:pt x="148589" y="17779"/>
                </a:lnTo>
                <a:lnTo>
                  <a:pt x="151764" y="8889"/>
                </a:lnTo>
                <a:lnTo>
                  <a:pt x="152399" y="6350"/>
                </a:lnTo>
                <a:lnTo>
                  <a:pt x="151764" y="3810"/>
                </a:lnTo>
                <a:lnTo>
                  <a:pt x="148589" y="0"/>
                </a:lnTo>
                <a:close/>
              </a:path>
              <a:path w="328929" h="285750">
                <a:moveTo>
                  <a:pt x="304164" y="62229"/>
                </a:moveTo>
                <a:lnTo>
                  <a:pt x="300989" y="62229"/>
                </a:lnTo>
                <a:lnTo>
                  <a:pt x="298449" y="64770"/>
                </a:lnTo>
                <a:lnTo>
                  <a:pt x="297814" y="68579"/>
                </a:lnTo>
                <a:lnTo>
                  <a:pt x="291464" y="88900"/>
                </a:lnTo>
                <a:lnTo>
                  <a:pt x="278129" y="105410"/>
                </a:lnTo>
                <a:lnTo>
                  <a:pt x="261619" y="118110"/>
                </a:lnTo>
                <a:lnTo>
                  <a:pt x="246379" y="125730"/>
                </a:lnTo>
                <a:lnTo>
                  <a:pt x="271144" y="125730"/>
                </a:lnTo>
                <a:lnTo>
                  <a:pt x="287654" y="113030"/>
                </a:lnTo>
                <a:lnTo>
                  <a:pt x="302894" y="93980"/>
                </a:lnTo>
                <a:lnTo>
                  <a:pt x="309879" y="68579"/>
                </a:lnTo>
                <a:lnTo>
                  <a:pt x="310514" y="66039"/>
                </a:lnTo>
                <a:lnTo>
                  <a:pt x="307974" y="63500"/>
                </a:lnTo>
                <a:lnTo>
                  <a:pt x="304164" y="62229"/>
                </a:lnTo>
                <a:close/>
              </a:path>
              <a:path w="328929" h="285750">
                <a:moveTo>
                  <a:pt x="165099" y="78739"/>
                </a:moveTo>
                <a:lnTo>
                  <a:pt x="153034" y="80010"/>
                </a:lnTo>
                <a:lnTo>
                  <a:pt x="130174" y="85089"/>
                </a:lnTo>
                <a:lnTo>
                  <a:pt x="120014" y="90170"/>
                </a:lnTo>
                <a:lnTo>
                  <a:pt x="210184" y="90170"/>
                </a:lnTo>
                <a:lnTo>
                  <a:pt x="199389" y="85089"/>
                </a:lnTo>
                <a:lnTo>
                  <a:pt x="188594" y="82550"/>
                </a:lnTo>
                <a:lnTo>
                  <a:pt x="177164" y="80010"/>
                </a:lnTo>
                <a:lnTo>
                  <a:pt x="165099" y="78739"/>
                </a:lnTo>
                <a:close/>
              </a:path>
              <a:path w="328929" h="285750">
                <a:moveTo>
                  <a:pt x="204469" y="38100"/>
                </a:moveTo>
                <a:lnTo>
                  <a:pt x="168274" y="38100"/>
                </a:lnTo>
                <a:lnTo>
                  <a:pt x="171449" y="39370"/>
                </a:lnTo>
                <a:lnTo>
                  <a:pt x="175259" y="39370"/>
                </a:lnTo>
                <a:lnTo>
                  <a:pt x="194944" y="50800"/>
                </a:lnTo>
                <a:lnTo>
                  <a:pt x="201294" y="57150"/>
                </a:lnTo>
                <a:lnTo>
                  <a:pt x="206374" y="66039"/>
                </a:lnTo>
                <a:lnTo>
                  <a:pt x="209549" y="74929"/>
                </a:lnTo>
                <a:lnTo>
                  <a:pt x="210819" y="83820"/>
                </a:lnTo>
                <a:lnTo>
                  <a:pt x="210819" y="86360"/>
                </a:lnTo>
                <a:lnTo>
                  <a:pt x="210184" y="88900"/>
                </a:lnTo>
                <a:lnTo>
                  <a:pt x="210184" y="90170"/>
                </a:lnTo>
                <a:lnTo>
                  <a:pt x="221614" y="90170"/>
                </a:lnTo>
                <a:lnTo>
                  <a:pt x="221544" y="82550"/>
                </a:lnTo>
                <a:lnTo>
                  <a:pt x="220979" y="72389"/>
                </a:lnTo>
                <a:lnTo>
                  <a:pt x="217169" y="62229"/>
                </a:lnTo>
                <a:lnTo>
                  <a:pt x="211454" y="52070"/>
                </a:lnTo>
                <a:lnTo>
                  <a:pt x="204469" y="43179"/>
                </a:lnTo>
                <a:lnTo>
                  <a:pt x="204469" y="38100"/>
                </a:lnTo>
                <a:close/>
              </a:path>
              <a:path w="328929" h="285750">
                <a:moveTo>
                  <a:pt x="150494" y="21589"/>
                </a:moveTo>
                <a:lnTo>
                  <a:pt x="139699" y="21589"/>
                </a:lnTo>
                <a:lnTo>
                  <a:pt x="140334" y="25400"/>
                </a:lnTo>
                <a:lnTo>
                  <a:pt x="142874" y="30479"/>
                </a:lnTo>
                <a:lnTo>
                  <a:pt x="140334" y="31750"/>
                </a:lnTo>
                <a:lnTo>
                  <a:pt x="135889" y="34289"/>
                </a:lnTo>
                <a:lnTo>
                  <a:pt x="193039" y="34289"/>
                </a:lnTo>
                <a:lnTo>
                  <a:pt x="188594" y="31750"/>
                </a:lnTo>
                <a:lnTo>
                  <a:pt x="186054" y="30479"/>
                </a:lnTo>
                <a:lnTo>
                  <a:pt x="187959" y="27939"/>
                </a:lnTo>
                <a:lnTo>
                  <a:pt x="154304" y="27939"/>
                </a:lnTo>
                <a:lnTo>
                  <a:pt x="151764" y="24129"/>
                </a:lnTo>
                <a:lnTo>
                  <a:pt x="150494" y="21589"/>
                </a:lnTo>
                <a:close/>
              </a:path>
              <a:path w="328929" h="285750">
                <a:moveTo>
                  <a:pt x="201294" y="21589"/>
                </a:moveTo>
                <a:lnTo>
                  <a:pt x="189229" y="21589"/>
                </a:lnTo>
                <a:lnTo>
                  <a:pt x="193039" y="29210"/>
                </a:lnTo>
                <a:lnTo>
                  <a:pt x="193039" y="34289"/>
                </a:lnTo>
                <a:lnTo>
                  <a:pt x="203834" y="34289"/>
                </a:lnTo>
                <a:lnTo>
                  <a:pt x="203834" y="27939"/>
                </a:lnTo>
                <a:lnTo>
                  <a:pt x="201294" y="21589"/>
                </a:lnTo>
                <a:close/>
              </a:path>
              <a:path w="328929" h="285750">
                <a:moveTo>
                  <a:pt x="167639" y="26670"/>
                </a:moveTo>
                <a:lnTo>
                  <a:pt x="160654" y="26670"/>
                </a:lnTo>
                <a:lnTo>
                  <a:pt x="157479" y="27939"/>
                </a:lnTo>
                <a:lnTo>
                  <a:pt x="170814" y="27939"/>
                </a:lnTo>
                <a:lnTo>
                  <a:pt x="167639" y="26670"/>
                </a:lnTo>
                <a:close/>
              </a:path>
              <a:path w="328929" h="285750">
                <a:moveTo>
                  <a:pt x="182879" y="0"/>
                </a:moveTo>
                <a:lnTo>
                  <a:pt x="180339" y="0"/>
                </a:lnTo>
                <a:lnTo>
                  <a:pt x="176529" y="3810"/>
                </a:lnTo>
                <a:lnTo>
                  <a:pt x="175894" y="6350"/>
                </a:lnTo>
                <a:lnTo>
                  <a:pt x="176529" y="8889"/>
                </a:lnTo>
                <a:lnTo>
                  <a:pt x="179704" y="17779"/>
                </a:lnTo>
                <a:lnTo>
                  <a:pt x="176529" y="24129"/>
                </a:lnTo>
                <a:lnTo>
                  <a:pt x="173989" y="27939"/>
                </a:lnTo>
                <a:lnTo>
                  <a:pt x="187959" y="27939"/>
                </a:lnTo>
                <a:lnTo>
                  <a:pt x="188594" y="25400"/>
                </a:lnTo>
                <a:lnTo>
                  <a:pt x="189229" y="21589"/>
                </a:lnTo>
                <a:lnTo>
                  <a:pt x="201294" y="21589"/>
                </a:lnTo>
                <a:lnTo>
                  <a:pt x="198754" y="15239"/>
                </a:lnTo>
                <a:lnTo>
                  <a:pt x="192404" y="6350"/>
                </a:lnTo>
                <a:lnTo>
                  <a:pt x="185419" y="1270"/>
                </a:lnTo>
                <a:lnTo>
                  <a:pt x="182879" y="0"/>
                </a:lnTo>
                <a:close/>
              </a:path>
            </a:pathLst>
          </a:custGeom>
          <a:solidFill>
            <a:srgbClr val="29255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27" name="object 127"/>
          <p:cNvGrpSpPr/>
          <p:nvPr/>
        </p:nvGrpSpPr>
        <p:grpSpPr>
          <a:xfrm>
            <a:off x="6487159" y="812800"/>
            <a:ext cx="454659" cy="509270"/>
            <a:chOff x="6487159" y="812800"/>
            <a:chExt cx="454659" cy="509270"/>
          </a:xfrm>
        </p:grpSpPr>
        <p:sp>
          <p:nvSpPr>
            <p:cNvPr id="128" name="object 128"/>
            <p:cNvSpPr/>
            <p:nvPr/>
          </p:nvSpPr>
          <p:spPr>
            <a:xfrm>
              <a:off x="6487159" y="812800"/>
              <a:ext cx="431165" cy="509270"/>
            </a:xfrm>
            <a:custGeom>
              <a:avLst/>
              <a:gdLst/>
              <a:ahLst/>
              <a:cxnLst/>
              <a:rect l="l" t="t" r="r" b="b"/>
              <a:pathLst>
                <a:path w="431165" h="509269">
                  <a:moveTo>
                    <a:pt x="189229" y="74295"/>
                  </a:moveTo>
                  <a:lnTo>
                    <a:pt x="125729" y="92075"/>
                  </a:lnTo>
                  <a:lnTo>
                    <a:pt x="84454" y="117475"/>
                  </a:lnTo>
                  <a:lnTo>
                    <a:pt x="50164" y="150495"/>
                  </a:lnTo>
                  <a:lnTo>
                    <a:pt x="24129" y="190500"/>
                  </a:lnTo>
                  <a:lnTo>
                    <a:pt x="6984" y="235585"/>
                  </a:lnTo>
                  <a:lnTo>
                    <a:pt x="0" y="283845"/>
                  </a:lnTo>
                  <a:lnTo>
                    <a:pt x="3809" y="334645"/>
                  </a:lnTo>
                  <a:lnTo>
                    <a:pt x="17779" y="377825"/>
                  </a:lnTo>
                  <a:lnTo>
                    <a:pt x="38734" y="415925"/>
                  </a:lnTo>
                  <a:lnTo>
                    <a:pt x="66674" y="448310"/>
                  </a:lnTo>
                  <a:lnTo>
                    <a:pt x="100329" y="474980"/>
                  </a:lnTo>
                  <a:lnTo>
                    <a:pt x="138429" y="494030"/>
                  </a:lnTo>
                  <a:lnTo>
                    <a:pt x="179704" y="506095"/>
                  </a:lnTo>
                  <a:lnTo>
                    <a:pt x="223519" y="509270"/>
                  </a:lnTo>
                  <a:lnTo>
                    <a:pt x="268604" y="503555"/>
                  </a:lnTo>
                  <a:lnTo>
                    <a:pt x="312419" y="488950"/>
                  </a:lnTo>
                  <a:lnTo>
                    <a:pt x="318769" y="485140"/>
                  </a:lnTo>
                  <a:lnTo>
                    <a:pt x="218439" y="485140"/>
                  </a:lnTo>
                  <a:lnTo>
                    <a:pt x="173989" y="480060"/>
                  </a:lnTo>
                  <a:lnTo>
                    <a:pt x="133349" y="465455"/>
                  </a:lnTo>
                  <a:lnTo>
                    <a:pt x="97789" y="442595"/>
                  </a:lnTo>
                  <a:lnTo>
                    <a:pt x="67309" y="412750"/>
                  </a:lnTo>
                  <a:lnTo>
                    <a:pt x="44449" y="376555"/>
                  </a:lnTo>
                  <a:lnTo>
                    <a:pt x="29209" y="335915"/>
                  </a:lnTo>
                  <a:lnTo>
                    <a:pt x="24129" y="290830"/>
                  </a:lnTo>
                  <a:lnTo>
                    <a:pt x="29209" y="247015"/>
                  </a:lnTo>
                  <a:lnTo>
                    <a:pt x="43179" y="206375"/>
                  </a:lnTo>
                  <a:lnTo>
                    <a:pt x="66039" y="170180"/>
                  </a:lnTo>
                  <a:lnTo>
                    <a:pt x="95884" y="140335"/>
                  </a:lnTo>
                  <a:lnTo>
                    <a:pt x="132079" y="117475"/>
                  </a:lnTo>
                  <a:lnTo>
                    <a:pt x="172719" y="102235"/>
                  </a:lnTo>
                  <a:lnTo>
                    <a:pt x="217169" y="96520"/>
                  </a:lnTo>
                  <a:lnTo>
                    <a:pt x="318769" y="96520"/>
                  </a:lnTo>
                  <a:lnTo>
                    <a:pt x="317499" y="95885"/>
                  </a:lnTo>
                  <a:lnTo>
                    <a:pt x="280669" y="80010"/>
                  </a:lnTo>
                  <a:lnTo>
                    <a:pt x="253364" y="75565"/>
                  </a:lnTo>
                  <a:lnTo>
                    <a:pt x="191769" y="75565"/>
                  </a:lnTo>
                  <a:lnTo>
                    <a:pt x="189229" y="74295"/>
                  </a:lnTo>
                  <a:close/>
                </a:path>
                <a:path w="431165" h="509269">
                  <a:moveTo>
                    <a:pt x="318769" y="96520"/>
                  </a:moveTo>
                  <a:lnTo>
                    <a:pt x="217169" y="96520"/>
                  </a:lnTo>
                  <a:lnTo>
                    <a:pt x="261619" y="101600"/>
                  </a:lnTo>
                  <a:lnTo>
                    <a:pt x="302259" y="116205"/>
                  </a:lnTo>
                  <a:lnTo>
                    <a:pt x="338454" y="139065"/>
                  </a:lnTo>
                  <a:lnTo>
                    <a:pt x="368934" y="168910"/>
                  </a:lnTo>
                  <a:lnTo>
                    <a:pt x="391794" y="205105"/>
                  </a:lnTo>
                  <a:lnTo>
                    <a:pt x="407034" y="245745"/>
                  </a:lnTo>
                  <a:lnTo>
                    <a:pt x="412114" y="289560"/>
                  </a:lnTo>
                  <a:lnTo>
                    <a:pt x="412114" y="290830"/>
                  </a:lnTo>
                  <a:lnTo>
                    <a:pt x="407034" y="334645"/>
                  </a:lnTo>
                  <a:lnTo>
                    <a:pt x="392429" y="375285"/>
                  </a:lnTo>
                  <a:lnTo>
                    <a:pt x="369569" y="411480"/>
                  </a:lnTo>
                  <a:lnTo>
                    <a:pt x="339724" y="441960"/>
                  </a:lnTo>
                  <a:lnTo>
                    <a:pt x="303529" y="464820"/>
                  </a:lnTo>
                  <a:lnTo>
                    <a:pt x="262889" y="479425"/>
                  </a:lnTo>
                  <a:lnTo>
                    <a:pt x="218439" y="485140"/>
                  </a:lnTo>
                  <a:lnTo>
                    <a:pt x="318769" y="485140"/>
                  </a:lnTo>
                  <a:lnTo>
                    <a:pt x="380999" y="440690"/>
                  </a:lnTo>
                  <a:lnTo>
                    <a:pt x="404494" y="408940"/>
                  </a:lnTo>
                  <a:lnTo>
                    <a:pt x="421004" y="372110"/>
                  </a:lnTo>
                  <a:lnTo>
                    <a:pt x="429894" y="332105"/>
                  </a:lnTo>
                  <a:lnTo>
                    <a:pt x="431164" y="289560"/>
                  </a:lnTo>
                  <a:lnTo>
                    <a:pt x="424179" y="244475"/>
                  </a:lnTo>
                  <a:lnTo>
                    <a:pt x="408939" y="198120"/>
                  </a:lnTo>
                  <a:lnTo>
                    <a:pt x="385444" y="151130"/>
                  </a:lnTo>
                  <a:lnTo>
                    <a:pt x="354329" y="120650"/>
                  </a:lnTo>
                  <a:lnTo>
                    <a:pt x="318769" y="96520"/>
                  </a:lnTo>
                  <a:close/>
                </a:path>
                <a:path w="431165" h="509269">
                  <a:moveTo>
                    <a:pt x="245109" y="48260"/>
                  </a:moveTo>
                  <a:lnTo>
                    <a:pt x="191134" y="48260"/>
                  </a:lnTo>
                  <a:lnTo>
                    <a:pt x="193674" y="50165"/>
                  </a:lnTo>
                  <a:lnTo>
                    <a:pt x="193749" y="63500"/>
                  </a:lnTo>
                  <a:lnTo>
                    <a:pt x="194309" y="73025"/>
                  </a:lnTo>
                  <a:lnTo>
                    <a:pt x="191769" y="75565"/>
                  </a:lnTo>
                  <a:lnTo>
                    <a:pt x="253364" y="75565"/>
                  </a:lnTo>
                  <a:lnTo>
                    <a:pt x="247014" y="74295"/>
                  </a:lnTo>
                  <a:lnTo>
                    <a:pt x="245109" y="74295"/>
                  </a:lnTo>
                  <a:lnTo>
                    <a:pt x="243204" y="72390"/>
                  </a:lnTo>
                  <a:lnTo>
                    <a:pt x="242569" y="71120"/>
                  </a:lnTo>
                  <a:lnTo>
                    <a:pt x="241934" y="63500"/>
                  </a:lnTo>
                  <a:lnTo>
                    <a:pt x="241934" y="55245"/>
                  </a:lnTo>
                  <a:lnTo>
                    <a:pt x="242569" y="52070"/>
                  </a:lnTo>
                  <a:lnTo>
                    <a:pt x="242569" y="49530"/>
                  </a:lnTo>
                  <a:lnTo>
                    <a:pt x="245109" y="48260"/>
                  </a:lnTo>
                  <a:close/>
                </a:path>
                <a:path w="431165" h="509269">
                  <a:moveTo>
                    <a:pt x="269239" y="0"/>
                  </a:moveTo>
                  <a:lnTo>
                    <a:pt x="167004" y="0"/>
                  </a:lnTo>
                  <a:lnTo>
                    <a:pt x="158114" y="3810"/>
                  </a:lnTo>
                  <a:lnTo>
                    <a:pt x="158114" y="44450"/>
                  </a:lnTo>
                  <a:lnTo>
                    <a:pt x="160654" y="48260"/>
                  </a:lnTo>
                  <a:lnTo>
                    <a:pt x="275589" y="48260"/>
                  </a:lnTo>
                  <a:lnTo>
                    <a:pt x="278129" y="44450"/>
                  </a:lnTo>
                  <a:lnTo>
                    <a:pt x="278129" y="3810"/>
                  </a:lnTo>
                  <a:lnTo>
                    <a:pt x="269239" y="0"/>
                  </a:lnTo>
                  <a:close/>
                </a:path>
              </a:pathLst>
            </a:custGeom>
            <a:solidFill>
              <a:srgbClr val="29255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9" name="object 1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29424" y="864235"/>
              <a:ext cx="112395" cy="112395"/>
            </a:xfrm>
            <a:prstGeom prst="rect">
              <a:avLst/>
            </a:prstGeom>
          </p:spPr>
        </p:pic>
      </p:grpSp>
      <p:sp>
        <p:nvSpPr>
          <p:cNvPr id="130" name="object 130"/>
          <p:cNvSpPr txBox="1"/>
          <p:nvPr/>
        </p:nvSpPr>
        <p:spPr>
          <a:xfrm>
            <a:off x="6574663" y="956818"/>
            <a:ext cx="265430" cy="267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>
              <a:lnSpc>
                <a:spcPts val="950"/>
              </a:lnSpc>
              <a:spcBef>
                <a:spcPts val="100"/>
              </a:spcBef>
            </a:pPr>
            <a:r>
              <a:rPr sz="8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15</a:t>
            </a:r>
            <a:endParaRPr sz="80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ts val="950"/>
              </a:lnSpc>
            </a:pPr>
            <a:r>
              <a:rPr sz="8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Mins</a:t>
            </a:r>
            <a:endParaRPr sz="8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576580" y="0"/>
            <a:ext cx="1188720" cy="446405"/>
          </a:xfrm>
          <a:custGeom>
            <a:avLst/>
            <a:gdLst/>
            <a:ahLst/>
            <a:cxnLst/>
            <a:rect l="l" t="t" r="r" b="b"/>
            <a:pathLst>
              <a:path w="1188720" h="446405">
                <a:moveTo>
                  <a:pt x="1188720" y="0"/>
                </a:moveTo>
                <a:lnTo>
                  <a:pt x="0" y="0"/>
                </a:lnTo>
                <a:lnTo>
                  <a:pt x="0" y="446404"/>
                </a:lnTo>
                <a:lnTo>
                  <a:pt x="1188720" y="446404"/>
                </a:lnTo>
                <a:lnTo>
                  <a:pt x="118872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 txBox="1"/>
          <p:nvPr/>
        </p:nvSpPr>
        <p:spPr>
          <a:xfrm>
            <a:off x="674623" y="193039"/>
            <a:ext cx="88519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7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AKTIVITI</a:t>
            </a:r>
            <a:r>
              <a:rPr sz="1300" b="1" spc="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300" b="1" spc="-9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1A</a:t>
            </a:r>
            <a:endParaRPr sz="130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133" name="object 13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53400" y="2916935"/>
            <a:ext cx="377951" cy="423672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65592" y="3874008"/>
            <a:ext cx="219455" cy="217931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83379" y="6827519"/>
            <a:ext cx="94487" cy="91439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70564" y="1327403"/>
            <a:ext cx="3648455" cy="943355"/>
          </a:xfrm>
          <a:prstGeom prst="rect">
            <a:avLst/>
          </a:prstGeom>
        </p:spPr>
      </p:pic>
      <p:graphicFrame>
        <p:nvGraphicFramePr>
          <p:cNvPr id="153" name="Table 153"/>
          <p:cNvGraphicFramePr>
            <a:graphicFrameLocks noGrp="1"/>
          </p:cNvGraphicFramePr>
          <p:nvPr/>
        </p:nvGraphicFramePr>
        <p:xfrm>
          <a:off x="600416" y="2566732"/>
          <a:ext cx="10012293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0042"/>
                <a:gridCol w="3799233"/>
                <a:gridCol w="4473018"/>
              </a:tblGrid>
              <a:tr h="370840">
                <a:tc>
                  <a:txBody>
                    <a:bodyPr/>
                    <a:lstStyle/>
                    <a:p>
                      <a:r>
                        <a:rPr lang="en-MY" sz="1400" dirty="0" err="1"/>
                        <a:t>Deria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400" dirty="0" err="1"/>
                        <a:t>Apakah</a:t>
                      </a:r>
                      <a:r>
                        <a:rPr lang="en-MY" sz="1400" dirty="0"/>
                        <a:t> </a:t>
                      </a:r>
                      <a:r>
                        <a:rPr lang="en-MY" sz="1400" dirty="0" err="1"/>
                        <a:t>perasaan</a:t>
                      </a:r>
                      <a:r>
                        <a:rPr lang="en-MY" sz="1400" dirty="0"/>
                        <a:t> </a:t>
                      </a:r>
                      <a:r>
                        <a:rPr lang="en-MY" sz="1400" dirty="0" err="1"/>
                        <a:t>anda</a:t>
                      </a:r>
                      <a:r>
                        <a:rPr lang="en-MY" sz="1400" dirty="0"/>
                        <a:t>?/</a:t>
                      </a:r>
                      <a:r>
                        <a:rPr lang="en-MY" sz="1400" dirty="0" err="1"/>
                        <a:t>apakah</a:t>
                      </a:r>
                      <a:r>
                        <a:rPr lang="en-MY" sz="1400" dirty="0"/>
                        <a:t> yang </a:t>
                      </a:r>
                      <a:r>
                        <a:rPr lang="en-MY" sz="1400" dirty="0" err="1"/>
                        <a:t>anda</a:t>
                      </a:r>
                      <a:r>
                        <a:rPr lang="en-MY" sz="1400" dirty="0"/>
                        <a:t> </a:t>
                      </a:r>
                      <a:r>
                        <a:rPr lang="en-MY" sz="1400" dirty="0" err="1"/>
                        <a:t>alami</a:t>
                      </a:r>
                      <a:r>
                        <a:rPr lang="en-MY" sz="1400" dirty="0"/>
                        <a:t>?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400" dirty="0" err="1"/>
                        <a:t>Adakah</a:t>
                      </a:r>
                      <a:r>
                        <a:rPr lang="en-MY" sz="1400" dirty="0"/>
                        <a:t> </a:t>
                      </a:r>
                      <a:r>
                        <a:rPr lang="en-MY" sz="1400" dirty="0" err="1"/>
                        <a:t>anda</a:t>
                      </a:r>
                      <a:r>
                        <a:rPr lang="en-MY" sz="1400" dirty="0"/>
                        <a:t> </a:t>
                      </a:r>
                      <a:r>
                        <a:rPr lang="en-MY" sz="1400" dirty="0" err="1"/>
                        <a:t>berasa</a:t>
                      </a:r>
                      <a:r>
                        <a:rPr lang="en-MY" sz="1400" dirty="0"/>
                        <a:t> </a:t>
                      </a:r>
                      <a:r>
                        <a:rPr lang="en-MY" sz="1400" dirty="0" err="1"/>
                        <a:t>tenang</a:t>
                      </a:r>
                      <a:r>
                        <a:rPr lang="en-MY" sz="1400" dirty="0"/>
                        <a:t> dan </a:t>
                      </a:r>
                      <a:r>
                        <a:rPr lang="en-MY" sz="1400" dirty="0" err="1"/>
                        <a:t>berhubung</a:t>
                      </a:r>
                      <a:r>
                        <a:rPr lang="en-MY" sz="1400" dirty="0"/>
                        <a:t> </a:t>
                      </a:r>
                      <a:r>
                        <a:rPr lang="en-MY" sz="1400" dirty="0" err="1"/>
                        <a:t>dengan</a:t>
                      </a:r>
                      <a:r>
                        <a:rPr lang="en-MY" sz="1400" dirty="0"/>
                        <a:t> </a:t>
                      </a:r>
                      <a:r>
                        <a:rPr lang="en-MY" sz="1400" dirty="0" err="1"/>
                        <a:t>alam</a:t>
                      </a:r>
                      <a:r>
                        <a:rPr lang="en-MY" sz="1400" dirty="0"/>
                        <a:t> </a:t>
                      </a:r>
                      <a:r>
                        <a:rPr lang="en-MY" sz="1400" dirty="0" err="1"/>
                        <a:t>sekitar</a:t>
                      </a:r>
                      <a:r>
                        <a:rPr lang="en-MY" sz="1400" dirty="0"/>
                        <a:t>? Jika </a:t>
                      </a:r>
                      <a:r>
                        <a:rPr lang="en-MY" sz="1400" dirty="0" err="1"/>
                        <a:t>ya</a:t>
                      </a:r>
                      <a:r>
                        <a:rPr lang="en-MY" sz="1400" dirty="0"/>
                        <a:t>, </a:t>
                      </a:r>
                      <a:r>
                        <a:rPr lang="en-MY" sz="1400" dirty="0" err="1"/>
                        <a:t>bagaimana</a:t>
                      </a:r>
                      <a:r>
                        <a:rPr lang="en-MY" sz="1400" dirty="0"/>
                        <a:t>?</a:t>
                      </a:r>
                      <a:endParaRPr lang="en-MY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MY" sz="1400" dirty="0" err="1"/>
                        <a:t>Penglihatan</a:t>
                      </a:r>
                      <a:endParaRPr lang="en-MY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  <a:p>
                      <a:endParaRPr lang="en-MY" sz="1400" dirty="0"/>
                    </a:p>
                    <a:p>
                      <a:endParaRPr lang="en-MY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MY" sz="1400" dirty="0" err="1"/>
                        <a:t>Bau</a:t>
                      </a:r>
                      <a:endParaRPr lang="en-MY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  <a:p>
                      <a:endParaRPr lang="en-MY" sz="1400" dirty="0"/>
                    </a:p>
                    <a:p>
                      <a:endParaRPr lang="en-MY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MY" sz="1400" dirty="0" err="1"/>
                        <a:t>Sentuhan</a:t>
                      </a:r>
                      <a:endParaRPr lang="en-MY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  <a:p>
                      <a:endParaRPr lang="en-MY" sz="1400" dirty="0"/>
                    </a:p>
                    <a:p>
                      <a:endParaRPr lang="en-MY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MY" sz="1400" dirty="0"/>
                        <a:t>Rasa</a:t>
                      </a:r>
                      <a:endParaRPr lang="en-MY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  <a:p>
                      <a:endParaRPr lang="en-MY" sz="1400" dirty="0"/>
                    </a:p>
                    <a:p>
                      <a:endParaRPr lang="en-MY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MY" sz="1400" dirty="0" err="1"/>
                        <a:t>Pendengaran</a:t>
                      </a:r>
                      <a:endParaRPr lang="en-MY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  <a:p>
                      <a:endParaRPr lang="en-MY" sz="1400" dirty="0"/>
                    </a:p>
                    <a:p>
                      <a:endParaRPr lang="en-MY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4" name="TextBox 153"/>
          <p:cNvSpPr txBox="1"/>
          <p:nvPr/>
        </p:nvSpPr>
        <p:spPr>
          <a:xfrm>
            <a:off x="674623" y="1788218"/>
            <a:ext cx="1859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dirty="0"/>
              <a:t>Lokasi  :  </a:t>
            </a:r>
            <a:endParaRPr lang="en-MY" sz="1400" dirty="0"/>
          </a:p>
        </p:txBody>
      </p:sp>
      <p:sp>
        <p:nvSpPr>
          <p:cNvPr id="155" name="TextBox 154"/>
          <p:cNvSpPr txBox="1"/>
          <p:nvPr/>
        </p:nvSpPr>
        <p:spPr>
          <a:xfrm>
            <a:off x="682300" y="2139417"/>
            <a:ext cx="376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dirty="0" err="1"/>
              <a:t>Pilih</a:t>
            </a:r>
            <a:r>
              <a:rPr lang="en-MY" sz="1400" dirty="0"/>
              <a:t> TIGA </a:t>
            </a:r>
            <a:r>
              <a:rPr lang="en-MY" sz="1400" dirty="0" err="1"/>
              <a:t>deria</a:t>
            </a:r>
            <a:r>
              <a:rPr lang="en-MY" sz="1400" dirty="0"/>
              <a:t> </a:t>
            </a:r>
            <a:r>
              <a:rPr lang="en-MY" sz="1400" dirty="0" err="1"/>
              <a:t>daripada</a:t>
            </a:r>
            <a:r>
              <a:rPr lang="en-MY" sz="1400" dirty="0"/>
              <a:t> </a:t>
            </a:r>
            <a:r>
              <a:rPr lang="en-MY" sz="1400" dirty="0" err="1"/>
              <a:t>berikut</a:t>
            </a:r>
            <a:endParaRPr lang="en-MY" sz="1400" dirty="0"/>
          </a:p>
        </p:txBody>
      </p:sp>
      <p:sp>
        <p:nvSpPr>
          <p:cNvPr id="156" name="TextBox 155"/>
          <p:cNvSpPr txBox="1"/>
          <p:nvPr/>
        </p:nvSpPr>
        <p:spPr>
          <a:xfrm>
            <a:off x="682299" y="7086600"/>
            <a:ext cx="1001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dirty="0"/>
              <a:t>BANDINGKAN </a:t>
            </a:r>
            <a:r>
              <a:rPr lang="en-MY" sz="1400" dirty="0" err="1"/>
              <a:t>pengalaman</a:t>
            </a:r>
            <a:r>
              <a:rPr lang="en-MY" sz="1400" dirty="0"/>
              <a:t> </a:t>
            </a:r>
            <a:r>
              <a:rPr lang="en-MY" sz="1400" dirty="0" err="1"/>
              <a:t>anda</a:t>
            </a:r>
            <a:r>
              <a:rPr lang="en-MY" sz="1400" dirty="0"/>
              <a:t> </a:t>
            </a:r>
            <a:r>
              <a:rPr lang="en-MY" sz="1400" dirty="0" err="1"/>
              <a:t>dengan</a:t>
            </a:r>
            <a:r>
              <a:rPr lang="en-MY" sz="1400" dirty="0"/>
              <a:t> SEORANG </a:t>
            </a:r>
            <a:r>
              <a:rPr lang="en-MY" sz="1400" dirty="0" err="1"/>
              <a:t>rakan</a:t>
            </a:r>
            <a:r>
              <a:rPr lang="en-MY" sz="1400" dirty="0"/>
              <a:t> yang </a:t>
            </a:r>
            <a:r>
              <a:rPr lang="en-MY" sz="1400" dirty="0" err="1"/>
              <a:t>melakukan</a:t>
            </a:r>
            <a:r>
              <a:rPr lang="en-MY" sz="1400" dirty="0"/>
              <a:t> </a:t>
            </a:r>
            <a:r>
              <a:rPr lang="en-MY" sz="1400" dirty="0" err="1"/>
              <a:t>aktiviti</a:t>
            </a:r>
            <a:r>
              <a:rPr lang="en-MY" sz="1400" dirty="0"/>
              <a:t> yang </a:t>
            </a:r>
            <a:r>
              <a:rPr lang="en-MY" sz="1400" dirty="0" err="1"/>
              <a:t>sama</a:t>
            </a:r>
            <a:r>
              <a:rPr lang="en-MY" sz="1400" dirty="0"/>
              <a:t>. </a:t>
            </a:r>
            <a:r>
              <a:rPr lang="en-MY" sz="1400" dirty="0" err="1"/>
              <a:t>Adakah</a:t>
            </a:r>
            <a:r>
              <a:rPr lang="en-MY" sz="1400" dirty="0"/>
              <a:t> </a:t>
            </a:r>
            <a:r>
              <a:rPr lang="en-MY" sz="1400" dirty="0" err="1"/>
              <a:t>anda</a:t>
            </a:r>
            <a:r>
              <a:rPr lang="en-MY" sz="1400" dirty="0"/>
              <a:t> dan </a:t>
            </a:r>
            <a:r>
              <a:rPr lang="en-MY" sz="1400" dirty="0" err="1"/>
              <a:t>rakan</a:t>
            </a:r>
            <a:r>
              <a:rPr lang="en-MY" sz="1400" dirty="0"/>
              <a:t> </a:t>
            </a:r>
            <a:r>
              <a:rPr lang="en-MY" sz="1400" dirty="0" err="1"/>
              <a:t>anda</a:t>
            </a:r>
            <a:r>
              <a:rPr lang="en-MY" sz="1400" dirty="0"/>
              <a:t> </a:t>
            </a:r>
            <a:r>
              <a:rPr lang="en-MY" sz="1400" dirty="0" err="1"/>
              <a:t>merasakan</a:t>
            </a:r>
            <a:r>
              <a:rPr lang="en-MY" sz="1400" dirty="0"/>
              <a:t> </a:t>
            </a:r>
            <a:r>
              <a:rPr lang="en-MY" sz="1400" dirty="0" err="1"/>
              <a:t>perkara</a:t>
            </a:r>
            <a:r>
              <a:rPr lang="en-MY" sz="1400" dirty="0"/>
              <a:t> yang </a:t>
            </a:r>
            <a:r>
              <a:rPr lang="en-MY" sz="1400" dirty="0" err="1"/>
              <a:t>sama</a:t>
            </a:r>
            <a:r>
              <a:rPr lang="en-MY" sz="1400" dirty="0"/>
              <a:t> </a:t>
            </a:r>
            <a:r>
              <a:rPr lang="en-MY" sz="1400" dirty="0" err="1"/>
              <a:t>atau</a:t>
            </a:r>
            <a:r>
              <a:rPr lang="en-MY" sz="1400" dirty="0"/>
              <a:t> </a:t>
            </a:r>
            <a:r>
              <a:rPr lang="en-MY" sz="1400" dirty="0" err="1"/>
              <a:t>berbeza</a:t>
            </a:r>
            <a:r>
              <a:rPr lang="en-MY" sz="1400" dirty="0"/>
              <a:t>?</a:t>
            </a:r>
            <a:endParaRPr lang="en-MY" sz="1400" dirty="0"/>
          </a:p>
        </p:txBody>
      </p:sp>
      <p:sp>
        <p:nvSpPr>
          <p:cNvPr id="157" name="TextBox 156"/>
          <p:cNvSpPr txBox="1"/>
          <p:nvPr/>
        </p:nvSpPr>
        <p:spPr>
          <a:xfrm>
            <a:off x="682299" y="7772400"/>
            <a:ext cx="10258753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MY" sz="1400" dirty="0"/>
              <a:t>JAWAPAN ANDA</a:t>
            </a:r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3000" cy="10668000"/>
          </a:xfrm>
          <a:custGeom>
            <a:avLst/>
            <a:gdLst/>
            <a:ahLst/>
            <a:cxnLst/>
            <a:rect l="l" t="t" r="r" b="b"/>
            <a:pathLst>
              <a:path w="15113000" h="10668000">
                <a:moveTo>
                  <a:pt x="15113000" y="0"/>
                </a:moveTo>
                <a:lnTo>
                  <a:pt x="0" y="0"/>
                </a:lnTo>
                <a:lnTo>
                  <a:pt x="0" y="10668000"/>
                </a:lnTo>
                <a:lnTo>
                  <a:pt x="15113000" y="10668000"/>
                </a:lnTo>
                <a:lnTo>
                  <a:pt x="15113000" y="0"/>
                </a:lnTo>
                <a:close/>
              </a:path>
            </a:pathLst>
          </a:custGeom>
          <a:solidFill>
            <a:srgbClr val="EFCF6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9600" y="1491614"/>
            <a:ext cx="6337300" cy="0"/>
          </a:xfrm>
          <a:custGeom>
            <a:avLst/>
            <a:gdLst/>
            <a:ahLst/>
            <a:cxnLst/>
            <a:rect l="l" t="t" r="r" b="b"/>
            <a:pathLst>
              <a:path w="6337300">
                <a:moveTo>
                  <a:pt x="0" y="0"/>
                </a:moveTo>
                <a:lnTo>
                  <a:pt x="6337300" y="0"/>
                </a:lnTo>
              </a:path>
            </a:pathLst>
          </a:custGeom>
          <a:ln w="25400">
            <a:solidFill>
              <a:srgbClr val="29255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5315" y="1758314"/>
            <a:ext cx="2019935" cy="457200"/>
          </a:xfrm>
          <a:custGeom>
            <a:avLst/>
            <a:gdLst/>
            <a:ahLst/>
            <a:cxnLst/>
            <a:rect l="l" t="t" r="r" b="b"/>
            <a:pathLst>
              <a:path w="2019935" h="457200">
                <a:moveTo>
                  <a:pt x="1837055" y="0"/>
                </a:moveTo>
                <a:lnTo>
                  <a:pt x="182880" y="0"/>
                </a:lnTo>
                <a:lnTo>
                  <a:pt x="134619" y="6350"/>
                </a:lnTo>
                <a:lnTo>
                  <a:pt x="90805" y="24765"/>
                </a:lnTo>
                <a:lnTo>
                  <a:pt x="53975" y="53340"/>
                </a:lnTo>
                <a:lnTo>
                  <a:pt x="25400" y="90170"/>
                </a:lnTo>
                <a:lnTo>
                  <a:pt x="6985" y="133985"/>
                </a:lnTo>
                <a:lnTo>
                  <a:pt x="0" y="182880"/>
                </a:lnTo>
                <a:lnTo>
                  <a:pt x="0" y="274320"/>
                </a:lnTo>
                <a:lnTo>
                  <a:pt x="6985" y="322580"/>
                </a:lnTo>
                <a:lnTo>
                  <a:pt x="25400" y="366395"/>
                </a:lnTo>
                <a:lnTo>
                  <a:pt x="53975" y="403225"/>
                </a:lnTo>
                <a:lnTo>
                  <a:pt x="90805" y="431800"/>
                </a:lnTo>
                <a:lnTo>
                  <a:pt x="134619" y="450215"/>
                </a:lnTo>
                <a:lnTo>
                  <a:pt x="182880" y="457200"/>
                </a:lnTo>
                <a:lnTo>
                  <a:pt x="1837055" y="457200"/>
                </a:lnTo>
                <a:lnTo>
                  <a:pt x="1885950" y="450215"/>
                </a:lnTo>
                <a:lnTo>
                  <a:pt x="1929130" y="431800"/>
                </a:lnTo>
                <a:lnTo>
                  <a:pt x="1966595" y="403225"/>
                </a:lnTo>
                <a:lnTo>
                  <a:pt x="1995170" y="366395"/>
                </a:lnTo>
                <a:lnTo>
                  <a:pt x="2013585" y="322580"/>
                </a:lnTo>
                <a:lnTo>
                  <a:pt x="2019935" y="274320"/>
                </a:lnTo>
                <a:lnTo>
                  <a:pt x="2019935" y="182880"/>
                </a:lnTo>
                <a:lnTo>
                  <a:pt x="2013585" y="133985"/>
                </a:lnTo>
                <a:lnTo>
                  <a:pt x="1995170" y="90170"/>
                </a:lnTo>
                <a:lnTo>
                  <a:pt x="1966595" y="53340"/>
                </a:lnTo>
                <a:lnTo>
                  <a:pt x="1929130" y="24765"/>
                </a:lnTo>
                <a:lnTo>
                  <a:pt x="1885950" y="6350"/>
                </a:lnTo>
                <a:lnTo>
                  <a:pt x="1837055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81120" y="2691764"/>
            <a:ext cx="304165" cy="330200"/>
          </a:xfrm>
          <a:custGeom>
            <a:avLst/>
            <a:gdLst/>
            <a:ahLst/>
            <a:cxnLst/>
            <a:rect l="l" t="t" r="r" b="b"/>
            <a:pathLst>
              <a:path w="304164" h="330200">
                <a:moveTo>
                  <a:pt x="295910" y="206375"/>
                </a:moveTo>
                <a:lnTo>
                  <a:pt x="253365" y="206375"/>
                </a:lnTo>
                <a:lnTo>
                  <a:pt x="262890" y="208279"/>
                </a:lnTo>
                <a:lnTo>
                  <a:pt x="271145" y="213995"/>
                </a:lnTo>
                <a:lnTo>
                  <a:pt x="276225" y="222885"/>
                </a:lnTo>
                <a:lnTo>
                  <a:pt x="278765" y="233679"/>
                </a:lnTo>
                <a:lnTo>
                  <a:pt x="276225" y="244475"/>
                </a:lnTo>
                <a:lnTo>
                  <a:pt x="271145" y="253365"/>
                </a:lnTo>
                <a:lnTo>
                  <a:pt x="262890" y="259079"/>
                </a:lnTo>
                <a:lnTo>
                  <a:pt x="253365" y="260985"/>
                </a:lnTo>
                <a:lnTo>
                  <a:pt x="227965" y="260985"/>
                </a:lnTo>
                <a:lnTo>
                  <a:pt x="207645" y="265430"/>
                </a:lnTo>
                <a:lnTo>
                  <a:pt x="191770" y="277495"/>
                </a:lnTo>
                <a:lnTo>
                  <a:pt x="180975" y="294640"/>
                </a:lnTo>
                <a:lnTo>
                  <a:pt x="176530" y="316230"/>
                </a:lnTo>
                <a:lnTo>
                  <a:pt x="176530" y="330200"/>
                </a:lnTo>
                <a:lnTo>
                  <a:pt x="201930" y="330200"/>
                </a:lnTo>
                <a:lnTo>
                  <a:pt x="201930" y="316230"/>
                </a:lnTo>
                <a:lnTo>
                  <a:pt x="204470" y="305435"/>
                </a:lnTo>
                <a:lnTo>
                  <a:pt x="209550" y="296545"/>
                </a:lnTo>
                <a:lnTo>
                  <a:pt x="217805" y="290830"/>
                </a:lnTo>
                <a:lnTo>
                  <a:pt x="227965" y="288925"/>
                </a:lnTo>
                <a:lnTo>
                  <a:pt x="253365" y="288925"/>
                </a:lnTo>
                <a:lnTo>
                  <a:pt x="273050" y="284480"/>
                </a:lnTo>
                <a:lnTo>
                  <a:pt x="288925" y="272415"/>
                </a:lnTo>
                <a:lnTo>
                  <a:pt x="299720" y="255270"/>
                </a:lnTo>
                <a:lnTo>
                  <a:pt x="304165" y="233679"/>
                </a:lnTo>
                <a:lnTo>
                  <a:pt x="299720" y="212090"/>
                </a:lnTo>
                <a:lnTo>
                  <a:pt x="295910" y="206375"/>
                </a:lnTo>
                <a:close/>
              </a:path>
              <a:path w="304164" h="330200">
                <a:moveTo>
                  <a:pt x="125730" y="0"/>
                </a:moveTo>
                <a:lnTo>
                  <a:pt x="78105" y="9525"/>
                </a:lnTo>
                <a:lnTo>
                  <a:pt x="36195" y="40005"/>
                </a:lnTo>
                <a:lnTo>
                  <a:pt x="12065" y="75564"/>
                </a:lnTo>
                <a:lnTo>
                  <a:pt x="0" y="116205"/>
                </a:lnTo>
                <a:lnTo>
                  <a:pt x="0" y="158115"/>
                </a:lnTo>
                <a:lnTo>
                  <a:pt x="12065" y="198755"/>
                </a:lnTo>
                <a:lnTo>
                  <a:pt x="36195" y="234315"/>
                </a:lnTo>
                <a:lnTo>
                  <a:pt x="78105" y="264795"/>
                </a:lnTo>
                <a:lnTo>
                  <a:pt x="125730" y="274955"/>
                </a:lnTo>
                <a:lnTo>
                  <a:pt x="173990" y="264795"/>
                </a:lnTo>
                <a:lnTo>
                  <a:pt x="198120" y="247015"/>
                </a:lnTo>
                <a:lnTo>
                  <a:pt x="121920" y="247015"/>
                </a:lnTo>
                <a:lnTo>
                  <a:pt x="132715" y="238760"/>
                </a:lnTo>
                <a:lnTo>
                  <a:pt x="85725" y="238760"/>
                </a:lnTo>
                <a:lnTo>
                  <a:pt x="73025" y="231140"/>
                </a:lnTo>
                <a:lnTo>
                  <a:pt x="66675" y="226695"/>
                </a:lnTo>
                <a:lnTo>
                  <a:pt x="60960" y="221615"/>
                </a:lnTo>
                <a:lnTo>
                  <a:pt x="92075" y="200660"/>
                </a:lnTo>
                <a:lnTo>
                  <a:pt x="43180" y="200660"/>
                </a:lnTo>
                <a:lnTo>
                  <a:pt x="27940" y="165735"/>
                </a:lnTo>
                <a:lnTo>
                  <a:pt x="24765" y="128270"/>
                </a:lnTo>
                <a:lnTo>
                  <a:pt x="33020" y="92075"/>
                </a:lnTo>
                <a:lnTo>
                  <a:pt x="53975" y="59689"/>
                </a:lnTo>
                <a:lnTo>
                  <a:pt x="57150" y="56514"/>
                </a:lnTo>
                <a:lnTo>
                  <a:pt x="83185" y="56514"/>
                </a:lnTo>
                <a:lnTo>
                  <a:pt x="87630" y="34925"/>
                </a:lnTo>
                <a:lnTo>
                  <a:pt x="94615" y="32385"/>
                </a:lnTo>
                <a:lnTo>
                  <a:pt x="102235" y="30480"/>
                </a:lnTo>
                <a:lnTo>
                  <a:pt x="109220" y="28575"/>
                </a:lnTo>
                <a:lnTo>
                  <a:pt x="116205" y="27939"/>
                </a:lnTo>
                <a:lnTo>
                  <a:pt x="198755" y="27939"/>
                </a:lnTo>
                <a:lnTo>
                  <a:pt x="173990" y="9525"/>
                </a:lnTo>
                <a:lnTo>
                  <a:pt x="125730" y="0"/>
                </a:lnTo>
                <a:close/>
              </a:path>
              <a:path w="304164" h="330200">
                <a:moveTo>
                  <a:pt x="252095" y="132715"/>
                </a:moveTo>
                <a:lnTo>
                  <a:pt x="227330" y="132715"/>
                </a:lnTo>
                <a:lnTo>
                  <a:pt x="226060" y="154940"/>
                </a:lnTo>
                <a:lnTo>
                  <a:pt x="220980" y="176530"/>
                </a:lnTo>
                <a:lnTo>
                  <a:pt x="198120" y="215265"/>
                </a:lnTo>
                <a:lnTo>
                  <a:pt x="162560" y="240029"/>
                </a:lnTo>
                <a:lnTo>
                  <a:pt x="121920" y="247015"/>
                </a:lnTo>
                <a:lnTo>
                  <a:pt x="198120" y="247015"/>
                </a:lnTo>
                <a:lnTo>
                  <a:pt x="226695" y="220979"/>
                </a:lnTo>
                <a:lnTo>
                  <a:pt x="236220" y="206375"/>
                </a:lnTo>
                <a:lnTo>
                  <a:pt x="295910" y="206375"/>
                </a:lnTo>
                <a:lnTo>
                  <a:pt x="288925" y="194945"/>
                </a:lnTo>
                <a:lnTo>
                  <a:pt x="273050" y="182880"/>
                </a:lnTo>
                <a:lnTo>
                  <a:pt x="253365" y="178435"/>
                </a:lnTo>
                <a:lnTo>
                  <a:pt x="247015" y="178435"/>
                </a:lnTo>
                <a:lnTo>
                  <a:pt x="252730" y="142240"/>
                </a:lnTo>
                <a:lnTo>
                  <a:pt x="252095" y="132715"/>
                </a:lnTo>
                <a:close/>
              </a:path>
              <a:path w="304164" h="330200">
                <a:moveTo>
                  <a:pt x="234315" y="66675"/>
                </a:moveTo>
                <a:lnTo>
                  <a:pt x="203835" y="66675"/>
                </a:lnTo>
                <a:lnTo>
                  <a:pt x="208280" y="73025"/>
                </a:lnTo>
                <a:lnTo>
                  <a:pt x="212725" y="80010"/>
                </a:lnTo>
                <a:lnTo>
                  <a:pt x="216535" y="86995"/>
                </a:lnTo>
                <a:lnTo>
                  <a:pt x="219075" y="93980"/>
                </a:lnTo>
                <a:lnTo>
                  <a:pt x="193040" y="137160"/>
                </a:lnTo>
                <a:lnTo>
                  <a:pt x="161925" y="175895"/>
                </a:lnTo>
                <a:lnTo>
                  <a:pt x="125730" y="210185"/>
                </a:lnTo>
                <a:lnTo>
                  <a:pt x="85725" y="238760"/>
                </a:lnTo>
                <a:lnTo>
                  <a:pt x="132715" y="238760"/>
                </a:lnTo>
                <a:lnTo>
                  <a:pt x="152400" y="222885"/>
                </a:lnTo>
                <a:lnTo>
                  <a:pt x="179705" y="195580"/>
                </a:lnTo>
                <a:lnTo>
                  <a:pt x="205105" y="165735"/>
                </a:lnTo>
                <a:lnTo>
                  <a:pt x="227330" y="132715"/>
                </a:lnTo>
                <a:lnTo>
                  <a:pt x="252095" y="132715"/>
                </a:lnTo>
                <a:lnTo>
                  <a:pt x="249555" y="105410"/>
                </a:lnTo>
                <a:lnTo>
                  <a:pt x="237490" y="71120"/>
                </a:lnTo>
                <a:lnTo>
                  <a:pt x="234315" y="66675"/>
                </a:lnTo>
                <a:close/>
              </a:path>
              <a:path w="304164" h="330200">
                <a:moveTo>
                  <a:pt x="83185" y="56514"/>
                </a:moveTo>
                <a:lnTo>
                  <a:pt x="57150" y="56514"/>
                </a:lnTo>
                <a:lnTo>
                  <a:pt x="52070" y="90805"/>
                </a:lnTo>
                <a:lnTo>
                  <a:pt x="49530" y="125730"/>
                </a:lnTo>
                <a:lnTo>
                  <a:pt x="50165" y="154940"/>
                </a:lnTo>
                <a:lnTo>
                  <a:pt x="50165" y="160655"/>
                </a:lnTo>
                <a:lnTo>
                  <a:pt x="53340" y="194945"/>
                </a:lnTo>
                <a:lnTo>
                  <a:pt x="50165" y="196850"/>
                </a:lnTo>
                <a:lnTo>
                  <a:pt x="46355" y="198755"/>
                </a:lnTo>
                <a:lnTo>
                  <a:pt x="43180" y="200660"/>
                </a:lnTo>
                <a:lnTo>
                  <a:pt x="92075" y="200660"/>
                </a:lnTo>
                <a:lnTo>
                  <a:pt x="105410" y="191770"/>
                </a:lnTo>
                <a:lnTo>
                  <a:pt x="118745" y="179705"/>
                </a:lnTo>
                <a:lnTo>
                  <a:pt x="77470" y="179705"/>
                </a:lnTo>
                <a:lnTo>
                  <a:pt x="74930" y="143510"/>
                </a:lnTo>
                <a:lnTo>
                  <a:pt x="76200" y="107314"/>
                </a:lnTo>
                <a:lnTo>
                  <a:pt x="80645" y="71120"/>
                </a:lnTo>
                <a:lnTo>
                  <a:pt x="83185" y="56514"/>
                </a:lnTo>
                <a:close/>
              </a:path>
              <a:path w="304164" h="330200">
                <a:moveTo>
                  <a:pt x="198755" y="27939"/>
                </a:moveTo>
                <a:lnTo>
                  <a:pt x="116205" y="27939"/>
                </a:lnTo>
                <a:lnTo>
                  <a:pt x="107950" y="60960"/>
                </a:lnTo>
                <a:lnTo>
                  <a:pt x="102870" y="93980"/>
                </a:lnTo>
                <a:lnTo>
                  <a:pt x="102870" y="95250"/>
                </a:lnTo>
                <a:lnTo>
                  <a:pt x="100965" y="125730"/>
                </a:lnTo>
                <a:lnTo>
                  <a:pt x="101066" y="137160"/>
                </a:lnTo>
                <a:lnTo>
                  <a:pt x="101600" y="160655"/>
                </a:lnTo>
                <a:lnTo>
                  <a:pt x="95250" y="165735"/>
                </a:lnTo>
                <a:lnTo>
                  <a:pt x="89535" y="170815"/>
                </a:lnTo>
                <a:lnTo>
                  <a:pt x="83820" y="175260"/>
                </a:lnTo>
                <a:lnTo>
                  <a:pt x="77470" y="179705"/>
                </a:lnTo>
                <a:lnTo>
                  <a:pt x="118745" y="179705"/>
                </a:lnTo>
                <a:lnTo>
                  <a:pt x="144780" y="155575"/>
                </a:lnTo>
                <a:lnTo>
                  <a:pt x="159385" y="137160"/>
                </a:lnTo>
                <a:lnTo>
                  <a:pt x="126365" y="137160"/>
                </a:lnTo>
                <a:lnTo>
                  <a:pt x="127000" y="109855"/>
                </a:lnTo>
                <a:lnTo>
                  <a:pt x="130175" y="82550"/>
                </a:lnTo>
                <a:lnTo>
                  <a:pt x="135255" y="55244"/>
                </a:lnTo>
                <a:lnTo>
                  <a:pt x="142875" y="29210"/>
                </a:lnTo>
                <a:lnTo>
                  <a:pt x="200660" y="29210"/>
                </a:lnTo>
                <a:lnTo>
                  <a:pt x="198755" y="27939"/>
                </a:lnTo>
                <a:close/>
              </a:path>
              <a:path w="304164" h="330200">
                <a:moveTo>
                  <a:pt x="200660" y="29210"/>
                </a:moveTo>
                <a:lnTo>
                  <a:pt x="142875" y="29210"/>
                </a:lnTo>
                <a:lnTo>
                  <a:pt x="153670" y="31750"/>
                </a:lnTo>
                <a:lnTo>
                  <a:pt x="164465" y="35560"/>
                </a:lnTo>
                <a:lnTo>
                  <a:pt x="174625" y="40639"/>
                </a:lnTo>
                <a:lnTo>
                  <a:pt x="184150" y="47625"/>
                </a:lnTo>
                <a:lnTo>
                  <a:pt x="172085" y="71755"/>
                </a:lnTo>
                <a:lnTo>
                  <a:pt x="158750" y="95250"/>
                </a:lnTo>
                <a:lnTo>
                  <a:pt x="142875" y="116839"/>
                </a:lnTo>
                <a:lnTo>
                  <a:pt x="126365" y="137160"/>
                </a:lnTo>
                <a:lnTo>
                  <a:pt x="159385" y="137160"/>
                </a:lnTo>
                <a:lnTo>
                  <a:pt x="177800" y="113664"/>
                </a:lnTo>
                <a:lnTo>
                  <a:pt x="203835" y="66675"/>
                </a:lnTo>
                <a:lnTo>
                  <a:pt x="234315" y="66675"/>
                </a:lnTo>
                <a:lnTo>
                  <a:pt x="215900" y="40005"/>
                </a:lnTo>
                <a:lnTo>
                  <a:pt x="200660" y="29210"/>
                </a:lnTo>
                <a:close/>
              </a:path>
            </a:pathLst>
          </a:custGeom>
          <a:solidFill>
            <a:srgbClr val="2925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2995" y="450596"/>
            <a:ext cx="3638550" cy="786130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" marR="5080">
              <a:lnSpc>
                <a:spcPct val="78000"/>
              </a:lnSpc>
              <a:spcBef>
                <a:spcPts val="825"/>
              </a:spcBef>
            </a:pPr>
            <a:r>
              <a:rPr sz="2800" spc="-50" dirty="0"/>
              <a:t>Tanp</a:t>
            </a:r>
            <a:r>
              <a:rPr sz="2800" spc="65" dirty="0"/>
              <a:t>a</a:t>
            </a:r>
            <a:r>
              <a:rPr sz="2800" spc="-200" dirty="0"/>
              <a:t> </a:t>
            </a:r>
            <a:r>
              <a:rPr sz="2800" spc="-50" dirty="0"/>
              <a:t>kes</a:t>
            </a:r>
            <a:r>
              <a:rPr sz="2800" spc="-65" dirty="0"/>
              <a:t>e</a:t>
            </a:r>
            <a:r>
              <a:rPr sz="2800" spc="-90" dirty="0"/>
              <a:t>i</a:t>
            </a:r>
            <a:r>
              <a:rPr sz="2800" spc="-10" dirty="0"/>
              <a:t>m</a:t>
            </a:r>
            <a:r>
              <a:rPr sz="2800" spc="-50" dirty="0"/>
              <a:t>ba</a:t>
            </a:r>
            <a:r>
              <a:rPr sz="2800" spc="-35" dirty="0"/>
              <a:t>n</a:t>
            </a:r>
            <a:r>
              <a:rPr sz="2800" spc="-50" dirty="0"/>
              <a:t>gan</a:t>
            </a:r>
            <a:r>
              <a:rPr sz="2800" spc="30" dirty="0"/>
              <a:t>,  </a:t>
            </a:r>
            <a:r>
              <a:rPr sz="2800" spc="-50" dirty="0"/>
              <a:t>Tanp</a:t>
            </a:r>
            <a:r>
              <a:rPr sz="2800" spc="65" dirty="0"/>
              <a:t>a</a:t>
            </a:r>
            <a:r>
              <a:rPr sz="2800" spc="-200" dirty="0"/>
              <a:t> </a:t>
            </a:r>
            <a:r>
              <a:rPr sz="2800" spc="-50" dirty="0"/>
              <a:t>ke</a:t>
            </a:r>
            <a:r>
              <a:rPr sz="2800" spc="-80" dirty="0"/>
              <a:t>t</a:t>
            </a:r>
            <a:r>
              <a:rPr sz="2800" spc="-50" dirty="0"/>
              <a:t>enanga</a:t>
            </a:r>
            <a:r>
              <a:rPr sz="2800" spc="70" dirty="0"/>
              <a:t>n</a:t>
            </a:r>
            <a:endParaRPr sz="2800" dirty="0"/>
          </a:p>
        </p:txBody>
      </p:sp>
      <p:sp>
        <p:nvSpPr>
          <p:cNvPr id="7" name="object 7"/>
          <p:cNvSpPr txBox="1"/>
          <p:nvPr/>
        </p:nvSpPr>
        <p:spPr>
          <a:xfrm>
            <a:off x="602995" y="1845309"/>
            <a:ext cx="2164080" cy="951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2420">
              <a:lnSpc>
                <a:spcPct val="100000"/>
              </a:lnSpc>
              <a:spcBef>
                <a:spcPts val="105"/>
              </a:spcBef>
            </a:pPr>
            <a:r>
              <a:rPr sz="165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6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65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6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65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65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65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6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65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6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65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endParaRPr sz="1650">
              <a:latin typeface="Tahoma" panose="020B0604030504040204"/>
              <a:cs typeface="Tahoma" panose="020B0604030504040204"/>
            </a:endParaRPr>
          </a:p>
          <a:p>
            <a:pPr marL="12700" marR="5080">
              <a:lnSpc>
                <a:spcPct val="112000"/>
              </a:lnSpc>
              <a:spcBef>
                <a:spcPts val="1535"/>
              </a:spcBef>
              <a:tabLst>
                <a:tab pos="932815" algn="l"/>
                <a:tab pos="1332230" algn="l"/>
                <a:tab pos="1900555" algn="l"/>
              </a:tabLst>
            </a:pPr>
            <a:r>
              <a:rPr sz="140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4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vi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ini,  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kepelbagaian	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hidupan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21304" y="2292450"/>
            <a:ext cx="875030" cy="74485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300"/>
              </a:spcBef>
            </a:pP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teroka</a:t>
            </a:r>
            <a:endParaRPr sz="1400">
              <a:latin typeface="Tahoma" panose="020B0604030504040204"/>
              <a:cs typeface="Tahoma" panose="020B0604030504040204"/>
            </a:endParaRPr>
          </a:p>
          <a:p>
            <a:pPr marL="561975" marR="5080" indent="-549910" algn="r">
              <a:lnSpc>
                <a:spcPts val="1900"/>
              </a:lnSpc>
              <a:spcBef>
                <a:spcPts val="85"/>
              </a:spcBef>
              <a:tabLst>
                <a:tab pos="406400" algn="l"/>
              </a:tabLst>
            </a:pP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</a:t>
            </a:r>
            <a:r>
              <a:rPr sz="1400" b="1" spc="-1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, 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2995" y="2772130"/>
            <a:ext cx="2476500" cy="504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000"/>
              </a:lnSpc>
              <a:spcBef>
                <a:spcPts val="100"/>
              </a:spcBef>
              <a:tabLst>
                <a:tab pos="940435" algn="l"/>
                <a:tab pos="1107440" algn="l"/>
                <a:tab pos="1886585" algn="l"/>
                <a:tab pos="1992630" algn="l"/>
              </a:tabLst>
            </a:pP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laja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 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bagaimana		manusia		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2995" y="3276726"/>
            <a:ext cx="29279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dih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gk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</a:t>
            </a:r>
            <a:r>
              <a:rPr sz="14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satu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kosis</a:t>
            </a:r>
            <a:r>
              <a:rPr sz="14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em.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67658" y="2331466"/>
            <a:ext cx="1638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diaa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&amp;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61687" y="2994786"/>
            <a:ext cx="15817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100" b="1" spc="-120" baseline="-14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hai</a:t>
            </a:r>
            <a:r>
              <a:rPr sz="2100" b="1" spc="-202" baseline="-14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</a:t>
            </a:r>
            <a:r>
              <a:rPr sz="2100" b="1" spc="-150" baseline="-14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2100" b="1" spc="-135" baseline="-14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2100" b="1" spc="-330" baseline="-14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</a:t>
            </a:r>
            <a:r>
              <a:rPr sz="125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5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0383" y="4111878"/>
            <a:ext cx="2647315" cy="41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100"/>
              </a:spcBef>
            </a:pP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Buat</a:t>
            </a:r>
            <a:r>
              <a:rPr sz="1200" spc="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satu</a:t>
            </a:r>
            <a:r>
              <a:rPr sz="1200" spc="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bulatan</a:t>
            </a:r>
            <a:r>
              <a:rPr sz="1200" spc="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00" spc="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kecil,</a:t>
            </a:r>
            <a:r>
              <a:rPr sz="1200" spc="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jika </a:t>
            </a:r>
            <a:r>
              <a:rPr sz="1200" spc="-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ianya</a:t>
            </a:r>
            <a:r>
              <a:rPr sz="12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besar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jadikan</a:t>
            </a:r>
            <a:r>
              <a:rPr sz="12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ianya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 </a:t>
            </a:r>
            <a:r>
              <a:rPr sz="12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bulatan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0383" y="4684903"/>
            <a:ext cx="2648585" cy="609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5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Bumi adalah rumah kepada pelbagai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jenis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haiwan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tempat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tinggal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mereka.</a:t>
            </a:r>
            <a:r>
              <a:rPr sz="12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Ia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disebut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sebagai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habitat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40383" y="5439536"/>
            <a:ext cx="2649855" cy="8026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Lontarkan bola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benang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secara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bergilir 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gilir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ketengan bulatan. Semasa anda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mengambil bola tersebut, sebutkan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 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haiwan dan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dimana</a:t>
            </a:r>
            <a:r>
              <a:rPr sz="12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 hidup.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0383" y="6392036"/>
            <a:ext cx="2649855" cy="607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0"/>
              </a:spcBef>
            </a:pPr>
            <a:r>
              <a:rPr sz="1200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Pegang</a:t>
            </a:r>
            <a:r>
              <a:rPr sz="1200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benang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tersebut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lontarkan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 orang lain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didalam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bulatan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11141" y="4111878"/>
            <a:ext cx="2651760" cy="1342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Setiap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org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sebutkan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nama</a:t>
            </a:r>
            <a:r>
              <a:rPr sz="1200" spc="3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haiwan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berbeza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dimana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hidup.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Jadikan sarang labah labah</a:t>
            </a:r>
            <a:endParaRPr sz="1200">
              <a:latin typeface="Tahoma" panose="020B0604030504040204"/>
              <a:cs typeface="Tahoma" panose="020B0604030504040204"/>
            </a:endParaRPr>
          </a:p>
          <a:p>
            <a:pPr marL="12700" marR="5715" algn="just">
              <a:lnSpc>
                <a:spcPct val="106000"/>
              </a:lnSpc>
              <a:spcBef>
                <a:spcPts val="1195"/>
              </a:spcBef>
            </a:pP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Semua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orang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melihat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sarang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labah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labah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dibuat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daripada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bola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benang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secara</a:t>
            </a:r>
            <a:r>
              <a:rPr sz="12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bergilir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gilir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11141" y="5599556"/>
            <a:ext cx="2649220" cy="415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</a:pP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Teruskan</a:t>
            </a:r>
            <a:r>
              <a:rPr sz="1200" spc="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sehingga</a:t>
            </a:r>
            <a:r>
              <a:rPr sz="1200" spc="3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00" spc="3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kehabisan </a:t>
            </a:r>
            <a:r>
              <a:rPr sz="1200" spc="-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haiwan</a:t>
            </a:r>
            <a:r>
              <a:rPr sz="1200" spc="1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00" spc="1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lontarkan</a:t>
            </a:r>
            <a:r>
              <a:rPr sz="1200" spc="1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</a:t>
            </a:r>
            <a:r>
              <a:rPr sz="1200" spc="1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orang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11141" y="5989700"/>
            <a:ext cx="2648585" cy="415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  <a:tabLst>
                <a:tab pos="516255" algn="l"/>
                <a:tab pos="662940" algn="l"/>
                <a:tab pos="1223010" algn="l"/>
                <a:tab pos="1783080" algn="l"/>
                <a:tab pos="2301240" algn="l"/>
              </a:tabLst>
            </a:pPr>
            <a:r>
              <a:rPr sz="12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</a:t>
            </a:r>
            <a:r>
              <a:rPr sz="120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</a:t>
            </a:r>
            <a:r>
              <a:rPr sz="12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baza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spc="-2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nt</a:t>
            </a:r>
            <a:r>
              <a:rPr sz="120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spc="-2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membent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  sar</a:t>
            </a:r>
            <a:r>
              <a:rPr sz="12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	</a:t>
            </a:r>
            <a:r>
              <a:rPr sz="12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abah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lab</a:t>
            </a:r>
            <a:r>
              <a:rPr sz="120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2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</a:t>
            </a:r>
            <a:r>
              <a:rPr sz="12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ih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1141" y="6390513"/>
            <a:ext cx="7334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kompleks.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11141" y="6779133"/>
            <a:ext cx="2652395" cy="608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dipanggil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planet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sebagai </a:t>
            </a:r>
            <a:r>
              <a:rPr sz="1200" spc="-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rumah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semuanya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berhubung 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antara</a:t>
            </a:r>
            <a:r>
              <a:rPr sz="12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satu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sama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lain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6900" y="10505947"/>
            <a:ext cx="1568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24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809114" y="8082915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70">
                <a:moveTo>
                  <a:pt x="21590" y="0"/>
                </a:moveTo>
                <a:lnTo>
                  <a:pt x="20955" y="0"/>
                </a:lnTo>
                <a:lnTo>
                  <a:pt x="0" y="1269"/>
                </a:lnTo>
                <a:lnTo>
                  <a:pt x="21590" y="0"/>
                </a:lnTo>
                <a:close/>
              </a:path>
            </a:pathLst>
          </a:custGeom>
          <a:solidFill>
            <a:srgbClr val="F9EF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15950" y="3818254"/>
            <a:ext cx="6337300" cy="0"/>
          </a:xfrm>
          <a:custGeom>
            <a:avLst/>
            <a:gdLst/>
            <a:ahLst/>
            <a:cxnLst/>
            <a:rect l="l" t="t" r="r" b="b"/>
            <a:pathLst>
              <a:path w="6337300">
                <a:moveTo>
                  <a:pt x="0" y="0"/>
                </a:moveTo>
                <a:lnTo>
                  <a:pt x="6337300" y="0"/>
                </a:lnTo>
              </a:path>
            </a:pathLst>
          </a:custGeom>
          <a:ln w="25400">
            <a:solidFill>
              <a:srgbClr val="29255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82294" y="0"/>
            <a:ext cx="1188720" cy="446405"/>
          </a:xfrm>
          <a:custGeom>
            <a:avLst/>
            <a:gdLst/>
            <a:ahLst/>
            <a:cxnLst/>
            <a:rect l="l" t="t" r="r" b="b"/>
            <a:pathLst>
              <a:path w="1188720" h="446405">
                <a:moveTo>
                  <a:pt x="1188720" y="0"/>
                </a:moveTo>
                <a:lnTo>
                  <a:pt x="0" y="0"/>
                </a:lnTo>
                <a:lnTo>
                  <a:pt x="0" y="446404"/>
                </a:lnTo>
                <a:lnTo>
                  <a:pt x="1188720" y="446404"/>
                </a:lnTo>
                <a:lnTo>
                  <a:pt x="118872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680718" y="193038"/>
            <a:ext cx="1188719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0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AK</a:t>
            </a:r>
            <a:r>
              <a:rPr sz="1300" b="1" spc="-9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300" b="1" spc="-3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300" b="1" spc="-9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V</a:t>
            </a:r>
            <a:r>
              <a:rPr sz="1300" b="1" spc="-4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300" b="1" spc="-9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300" b="1" spc="-4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300" b="1" spc="3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300" b="1" spc="-9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1B</a:t>
            </a:r>
            <a:r>
              <a:rPr lang="en-MY" sz="1300" b="1" spc="-9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.1</a:t>
            </a:r>
            <a:endParaRPr sz="1300" dirty="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09600" y="8272271"/>
            <a:ext cx="1917192" cy="2206752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7559040" y="0"/>
            <a:ext cx="7553959" cy="10668000"/>
            <a:chOff x="7559040" y="0"/>
            <a:chExt cx="7553959" cy="10668000"/>
          </a:xfrm>
        </p:grpSpPr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9040" y="0"/>
              <a:ext cx="7553959" cy="1066799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1387455" y="1009650"/>
              <a:ext cx="2228850" cy="2228850"/>
            </a:xfrm>
            <a:custGeom>
              <a:avLst/>
              <a:gdLst/>
              <a:ahLst/>
              <a:cxnLst/>
              <a:rect l="l" t="t" r="r" b="b"/>
              <a:pathLst>
                <a:path w="2228850" h="2228850">
                  <a:moveTo>
                    <a:pt x="1114425" y="0"/>
                  </a:moveTo>
                  <a:lnTo>
                    <a:pt x="1061720" y="1270"/>
                  </a:lnTo>
                  <a:lnTo>
                    <a:pt x="1009650" y="5080"/>
                  </a:lnTo>
                  <a:lnTo>
                    <a:pt x="954405" y="11430"/>
                  </a:lnTo>
                  <a:lnTo>
                    <a:pt x="900430" y="20320"/>
                  </a:lnTo>
                  <a:lnTo>
                    <a:pt x="847090" y="32384"/>
                  </a:lnTo>
                  <a:lnTo>
                    <a:pt x="795020" y="46355"/>
                  </a:lnTo>
                  <a:lnTo>
                    <a:pt x="744220" y="62865"/>
                  </a:lnTo>
                  <a:lnTo>
                    <a:pt x="694055" y="81915"/>
                  </a:lnTo>
                  <a:lnTo>
                    <a:pt x="648335" y="101600"/>
                  </a:lnTo>
                  <a:lnTo>
                    <a:pt x="603885" y="123825"/>
                  </a:lnTo>
                  <a:lnTo>
                    <a:pt x="560070" y="147320"/>
                  </a:lnTo>
                  <a:lnTo>
                    <a:pt x="518159" y="172720"/>
                  </a:lnTo>
                  <a:lnTo>
                    <a:pt x="476884" y="200025"/>
                  </a:lnTo>
                  <a:lnTo>
                    <a:pt x="436880" y="229870"/>
                  </a:lnTo>
                  <a:lnTo>
                    <a:pt x="398145" y="260985"/>
                  </a:lnTo>
                  <a:lnTo>
                    <a:pt x="361315" y="293370"/>
                  </a:lnTo>
                  <a:lnTo>
                    <a:pt x="325120" y="327660"/>
                  </a:lnTo>
                  <a:lnTo>
                    <a:pt x="290830" y="363855"/>
                  </a:lnTo>
                  <a:lnTo>
                    <a:pt x="258444" y="400685"/>
                  </a:lnTo>
                  <a:lnTo>
                    <a:pt x="227330" y="440055"/>
                  </a:lnTo>
                  <a:lnTo>
                    <a:pt x="198119" y="480059"/>
                  </a:lnTo>
                  <a:lnTo>
                    <a:pt x="170815" y="521334"/>
                  </a:lnTo>
                  <a:lnTo>
                    <a:pt x="145415" y="564515"/>
                  </a:lnTo>
                  <a:lnTo>
                    <a:pt x="121284" y="608330"/>
                  </a:lnTo>
                  <a:lnTo>
                    <a:pt x="99694" y="653415"/>
                  </a:lnTo>
                  <a:lnTo>
                    <a:pt x="80009" y="699770"/>
                  </a:lnTo>
                  <a:lnTo>
                    <a:pt x="62230" y="746760"/>
                  </a:lnTo>
                  <a:lnTo>
                    <a:pt x="46355" y="795020"/>
                  </a:lnTo>
                  <a:lnTo>
                    <a:pt x="33019" y="844550"/>
                  </a:lnTo>
                  <a:lnTo>
                    <a:pt x="20955" y="897890"/>
                  </a:lnTo>
                  <a:lnTo>
                    <a:pt x="12065" y="952500"/>
                  </a:lnTo>
                  <a:lnTo>
                    <a:pt x="5080" y="1008380"/>
                  </a:lnTo>
                  <a:lnTo>
                    <a:pt x="1269" y="1064260"/>
                  </a:lnTo>
                  <a:lnTo>
                    <a:pt x="0" y="1114425"/>
                  </a:lnTo>
                  <a:lnTo>
                    <a:pt x="1269" y="1165860"/>
                  </a:lnTo>
                  <a:lnTo>
                    <a:pt x="5080" y="1216660"/>
                  </a:lnTo>
                  <a:lnTo>
                    <a:pt x="10794" y="1266825"/>
                  </a:lnTo>
                  <a:lnTo>
                    <a:pt x="18415" y="1316355"/>
                  </a:lnTo>
                  <a:lnTo>
                    <a:pt x="28575" y="1365250"/>
                  </a:lnTo>
                  <a:lnTo>
                    <a:pt x="40640" y="1413510"/>
                  </a:lnTo>
                  <a:lnTo>
                    <a:pt x="55244" y="1460500"/>
                  </a:lnTo>
                  <a:lnTo>
                    <a:pt x="71119" y="1506855"/>
                  </a:lnTo>
                  <a:lnTo>
                    <a:pt x="89534" y="1551940"/>
                  </a:lnTo>
                  <a:lnTo>
                    <a:pt x="109219" y="1596390"/>
                  </a:lnTo>
                  <a:lnTo>
                    <a:pt x="131444" y="1639570"/>
                  </a:lnTo>
                  <a:lnTo>
                    <a:pt x="154940" y="1681480"/>
                  </a:lnTo>
                  <a:lnTo>
                    <a:pt x="180340" y="1722755"/>
                  </a:lnTo>
                  <a:lnTo>
                    <a:pt x="207644" y="1762125"/>
                  </a:lnTo>
                  <a:lnTo>
                    <a:pt x="236855" y="1800860"/>
                  </a:lnTo>
                  <a:lnTo>
                    <a:pt x="266700" y="1837689"/>
                  </a:lnTo>
                  <a:lnTo>
                    <a:pt x="299084" y="1873885"/>
                  </a:lnTo>
                  <a:lnTo>
                    <a:pt x="332105" y="1908175"/>
                  </a:lnTo>
                  <a:lnTo>
                    <a:pt x="367030" y="1941195"/>
                  </a:lnTo>
                  <a:lnTo>
                    <a:pt x="412115" y="1979930"/>
                  </a:lnTo>
                  <a:lnTo>
                    <a:pt x="459740" y="2016125"/>
                  </a:lnTo>
                  <a:lnTo>
                    <a:pt x="502920" y="2045970"/>
                  </a:lnTo>
                  <a:lnTo>
                    <a:pt x="548005" y="2073910"/>
                  </a:lnTo>
                  <a:lnTo>
                    <a:pt x="593725" y="2099945"/>
                  </a:lnTo>
                  <a:lnTo>
                    <a:pt x="641350" y="2123440"/>
                  </a:lnTo>
                  <a:lnTo>
                    <a:pt x="690245" y="2145030"/>
                  </a:lnTo>
                  <a:lnTo>
                    <a:pt x="740410" y="2164715"/>
                  </a:lnTo>
                  <a:lnTo>
                    <a:pt x="791845" y="2181225"/>
                  </a:lnTo>
                  <a:lnTo>
                    <a:pt x="843915" y="2195830"/>
                  </a:lnTo>
                  <a:lnTo>
                    <a:pt x="891540" y="2206625"/>
                  </a:lnTo>
                  <a:lnTo>
                    <a:pt x="940435" y="2215515"/>
                  </a:lnTo>
                  <a:lnTo>
                    <a:pt x="982980" y="2221230"/>
                  </a:lnTo>
                  <a:lnTo>
                    <a:pt x="1026160" y="2225675"/>
                  </a:lnTo>
                  <a:lnTo>
                    <a:pt x="1070610" y="2228215"/>
                  </a:lnTo>
                  <a:lnTo>
                    <a:pt x="1114425" y="2228850"/>
                  </a:lnTo>
                  <a:lnTo>
                    <a:pt x="1163320" y="2227580"/>
                  </a:lnTo>
                  <a:lnTo>
                    <a:pt x="1212215" y="2224405"/>
                  </a:lnTo>
                  <a:lnTo>
                    <a:pt x="1259840" y="2219325"/>
                  </a:lnTo>
                  <a:lnTo>
                    <a:pt x="1306830" y="2212340"/>
                  </a:lnTo>
                  <a:lnTo>
                    <a:pt x="1353820" y="2203450"/>
                  </a:lnTo>
                  <a:lnTo>
                    <a:pt x="1399540" y="2192020"/>
                  </a:lnTo>
                  <a:lnTo>
                    <a:pt x="1444625" y="2179320"/>
                  </a:lnTo>
                  <a:lnTo>
                    <a:pt x="1499235" y="2160905"/>
                  </a:lnTo>
                  <a:lnTo>
                    <a:pt x="1552575" y="2139315"/>
                  </a:lnTo>
                  <a:lnTo>
                    <a:pt x="1598295" y="2118995"/>
                  </a:lnTo>
                  <a:lnTo>
                    <a:pt x="1642745" y="2096135"/>
                  </a:lnTo>
                  <a:lnTo>
                    <a:pt x="1685925" y="2071370"/>
                  </a:lnTo>
                  <a:lnTo>
                    <a:pt x="1727835" y="2045335"/>
                  </a:lnTo>
                  <a:lnTo>
                    <a:pt x="1768475" y="2016760"/>
                  </a:lnTo>
                  <a:lnTo>
                    <a:pt x="1807845" y="1986914"/>
                  </a:lnTo>
                  <a:lnTo>
                    <a:pt x="1845945" y="1955164"/>
                  </a:lnTo>
                  <a:lnTo>
                    <a:pt x="1882775" y="1921510"/>
                  </a:lnTo>
                  <a:lnTo>
                    <a:pt x="1917700" y="1887220"/>
                  </a:lnTo>
                  <a:lnTo>
                    <a:pt x="1951355" y="1850389"/>
                  </a:lnTo>
                  <a:lnTo>
                    <a:pt x="1983105" y="1812925"/>
                  </a:lnTo>
                  <a:lnTo>
                    <a:pt x="2018664" y="1766570"/>
                  </a:lnTo>
                  <a:lnTo>
                    <a:pt x="2051685" y="1718310"/>
                  </a:lnTo>
                  <a:lnTo>
                    <a:pt x="2076450" y="1677670"/>
                  </a:lnTo>
                  <a:lnTo>
                    <a:pt x="2099945" y="1635760"/>
                  </a:lnTo>
                  <a:lnTo>
                    <a:pt x="2121535" y="1592580"/>
                  </a:lnTo>
                  <a:lnTo>
                    <a:pt x="2141220" y="1548765"/>
                  </a:lnTo>
                  <a:lnTo>
                    <a:pt x="2159000" y="1503680"/>
                  </a:lnTo>
                  <a:lnTo>
                    <a:pt x="2174875" y="1457960"/>
                  </a:lnTo>
                  <a:lnTo>
                    <a:pt x="2189480" y="1410970"/>
                  </a:lnTo>
                  <a:lnTo>
                    <a:pt x="2200910" y="1363345"/>
                  </a:lnTo>
                  <a:lnTo>
                    <a:pt x="2211070" y="1315085"/>
                  </a:lnTo>
                  <a:lnTo>
                    <a:pt x="2218690" y="1266190"/>
                  </a:lnTo>
                  <a:lnTo>
                    <a:pt x="2224405" y="1216025"/>
                  </a:lnTo>
                  <a:lnTo>
                    <a:pt x="2228215" y="1165860"/>
                  </a:lnTo>
                  <a:lnTo>
                    <a:pt x="2228850" y="1114425"/>
                  </a:lnTo>
                  <a:lnTo>
                    <a:pt x="2227580" y="1062990"/>
                  </a:lnTo>
                  <a:lnTo>
                    <a:pt x="2224405" y="1011555"/>
                  </a:lnTo>
                  <a:lnTo>
                    <a:pt x="2218690" y="960755"/>
                  </a:lnTo>
                  <a:lnTo>
                    <a:pt x="2210435" y="911225"/>
                  </a:lnTo>
                  <a:lnTo>
                    <a:pt x="2200275" y="862330"/>
                  </a:lnTo>
                  <a:lnTo>
                    <a:pt x="2188210" y="814069"/>
                  </a:lnTo>
                  <a:lnTo>
                    <a:pt x="2173605" y="766445"/>
                  </a:lnTo>
                  <a:lnTo>
                    <a:pt x="2157095" y="720090"/>
                  </a:lnTo>
                  <a:lnTo>
                    <a:pt x="2138680" y="675005"/>
                  </a:lnTo>
                  <a:lnTo>
                    <a:pt x="2118995" y="630555"/>
                  </a:lnTo>
                  <a:lnTo>
                    <a:pt x="2096770" y="586740"/>
                  </a:lnTo>
                  <a:lnTo>
                    <a:pt x="2072639" y="544830"/>
                  </a:lnTo>
                  <a:lnTo>
                    <a:pt x="2046605" y="503555"/>
                  </a:lnTo>
                  <a:lnTo>
                    <a:pt x="2019300" y="463550"/>
                  </a:lnTo>
                  <a:lnTo>
                    <a:pt x="1990725" y="425450"/>
                  </a:lnTo>
                  <a:lnTo>
                    <a:pt x="1959610" y="387985"/>
                  </a:lnTo>
                  <a:lnTo>
                    <a:pt x="1925320" y="349885"/>
                  </a:lnTo>
                  <a:lnTo>
                    <a:pt x="1889760" y="313690"/>
                  </a:lnTo>
                  <a:lnTo>
                    <a:pt x="1852295" y="278765"/>
                  </a:lnTo>
                  <a:lnTo>
                    <a:pt x="1812925" y="245745"/>
                  </a:lnTo>
                  <a:lnTo>
                    <a:pt x="1772285" y="214629"/>
                  </a:lnTo>
                  <a:lnTo>
                    <a:pt x="1732914" y="187325"/>
                  </a:lnTo>
                  <a:lnTo>
                    <a:pt x="1691639" y="161290"/>
                  </a:lnTo>
                  <a:lnTo>
                    <a:pt x="1649730" y="136525"/>
                  </a:lnTo>
                  <a:lnTo>
                    <a:pt x="1606550" y="114300"/>
                  </a:lnTo>
                  <a:lnTo>
                    <a:pt x="1562100" y="93345"/>
                  </a:lnTo>
                  <a:lnTo>
                    <a:pt x="1517015" y="74930"/>
                  </a:lnTo>
                  <a:lnTo>
                    <a:pt x="1470660" y="57785"/>
                  </a:lnTo>
                  <a:lnTo>
                    <a:pt x="1423670" y="43180"/>
                  </a:lnTo>
                  <a:lnTo>
                    <a:pt x="1375410" y="30480"/>
                  </a:lnTo>
                  <a:lnTo>
                    <a:pt x="1326515" y="20320"/>
                  </a:lnTo>
                  <a:lnTo>
                    <a:pt x="1276985" y="11430"/>
                  </a:lnTo>
                  <a:lnTo>
                    <a:pt x="1226185" y="5715"/>
                  </a:lnTo>
                  <a:lnTo>
                    <a:pt x="1170940" y="1270"/>
                  </a:lnTo>
                  <a:lnTo>
                    <a:pt x="1114425" y="0"/>
                  </a:lnTo>
                  <a:close/>
                </a:path>
              </a:pathLst>
            </a:custGeom>
            <a:solidFill>
              <a:srgbClr val="FFE28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11752326" y="1337818"/>
            <a:ext cx="1502410" cy="167513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-1905" algn="ctr">
              <a:lnSpc>
                <a:spcPct val="104000"/>
              </a:lnSpc>
              <a:spcBef>
                <a:spcPts val="60"/>
              </a:spcBef>
            </a:pPr>
            <a:r>
              <a:rPr sz="800" b="1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Adakah </a:t>
            </a:r>
            <a:r>
              <a:rPr sz="800" b="1" spc="-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anda fikir manusia </a:t>
            </a:r>
            <a:r>
              <a:rPr sz="800" b="1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 adalah </a:t>
            </a:r>
            <a:r>
              <a:rPr sz="800" b="1" spc="-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sebahagian daripada </a:t>
            </a:r>
            <a:r>
              <a:rPr sz="800" b="1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 web </a:t>
            </a:r>
            <a:r>
              <a:rPr sz="800" b="1" spc="-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ini? </a:t>
            </a:r>
            <a:r>
              <a:rPr sz="800" b="1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Kita semua </a:t>
            </a:r>
            <a:r>
              <a:rPr sz="800" b="1" spc="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00" b="1" spc="-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berhubung dan berkongsi </a:t>
            </a:r>
            <a:r>
              <a:rPr sz="800" b="1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 rumah </a:t>
            </a:r>
            <a:r>
              <a:rPr sz="800" b="1" spc="-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di bumi ini bersama- </a:t>
            </a:r>
            <a:r>
              <a:rPr sz="800" b="1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 sama. </a:t>
            </a:r>
            <a:r>
              <a:rPr sz="800" b="1" spc="-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Pada pendapat, </a:t>
            </a:r>
            <a:r>
              <a:rPr sz="800" b="1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00" b="1" spc="-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apakah </a:t>
            </a:r>
            <a:r>
              <a:rPr sz="800" b="1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800" b="1" spc="-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diperlukan oleh </a:t>
            </a:r>
            <a:r>
              <a:rPr sz="800" b="1" spc="-220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00" b="1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manusia </a:t>
            </a:r>
            <a:r>
              <a:rPr sz="800" b="1" spc="-10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800" b="1" spc="-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haiwan untuk </a:t>
            </a:r>
            <a:r>
              <a:rPr sz="800" b="1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00" b="1" spc="-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menjadikan rumah mereka </a:t>
            </a:r>
            <a:r>
              <a:rPr sz="800" b="1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 Bahagia</a:t>
            </a:r>
            <a:r>
              <a:rPr sz="800" b="1" spc="-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00" b="1" spc="-10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800" b="1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00" b="1" spc="-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gembira?</a:t>
            </a:r>
            <a:endParaRPr sz="800">
              <a:latin typeface="Tahoma" panose="020B0604030504040204"/>
              <a:cs typeface="Tahoma" panose="020B0604030504040204"/>
            </a:endParaRPr>
          </a:p>
          <a:p>
            <a:pPr marL="103505" marR="97155" algn="ctr">
              <a:lnSpc>
                <a:spcPct val="104000"/>
              </a:lnSpc>
              <a:spcBef>
                <a:spcPts val="5"/>
              </a:spcBef>
            </a:pPr>
            <a:r>
              <a:rPr sz="800" b="1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Apakah</a:t>
            </a:r>
            <a:r>
              <a:rPr sz="800" b="1" spc="-3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00" b="1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800" b="1" spc="-3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00" b="1" spc="-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menjadikan </a:t>
            </a:r>
            <a:r>
              <a:rPr sz="800" b="1" spc="-21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00" b="1" spc="-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habitat </a:t>
            </a:r>
            <a:r>
              <a:rPr sz="800" b="1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800" b="1" spc="-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baik untuk </a:t>
            </a:r>
            <a:r>
              <a:rPr sz="800" b="1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00" b="1" spc="-5" dirty="0">
                <a:solidFill>
                  <a:srgbClr val="C15C39"/>
                </a:solidFill>
                <a:latin typeface="Tahoma" panose="020B0604030504040204"/>
                <a:cs typeface="Tahoma" panose="020B0604030504040204"/>
              </a:rPr>
              <a:t>haiwan?</a:t>
            </a:r>
            <a:endParaRPr sz="8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09600" y="4165600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5">
                <a:moveTo>
                  <a:pt x="152400" y="0"/>
                </a:moveTo>
                <a:lnTo>
                  <a:pt x="104139" y="7620"/>
                </a:lnTo>
                <a:lnTo>
                  <a:pt x="62230" y="29209"/>
                </a:lnTo>
                <a:lnTo>
                  <a:pt x="29210" y="62230"/>
                </a:lnTo>
                <a:lnTo>
                  <a:pt x="7619" y="104139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2570"/>
                </a:lnTo>
                <a:lnTo>
                  <a:pt x="62230" y="275590"/>
                </a:lnTo>
                <a:lnTo>
                  <a:pt x="104139" y="297180"/>
                </a:lnTo>
                <a:lnTo>
                  <a:pt x="152400" y="305435"/>
                </a:lnTo>
                <a:lnTo>
                  <a:pt x="200660" y="297180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80" y="200660"/>
                </a:lnTo>
                <a:lnTo>
                  <a:pt x="305435" y="152400"/>
                </a:lnTo>
                <a:lnTo>
                  <a:pt x="297180" y="104139"/>
                </a:lnTo>
                <a:lnTo>
                  <a:pt x="275590" y="62230"/>
                </a:lnTo>
                <a:lnTo>
                  <a:pt x="242570" y="29209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706627" y="4213986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09600" y="4740909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5">
                <a:moveTo>
                  <a:pt x="152400" y="0"/>
                </a:moveTo>
                <a:lnTo>
                  <a:pt x="104139" y="7620"/>
                </a:lnTo>
                <a:lnTo>
                  <a:pt x="62230" y="29209"/>
                </a:lnTo>
                <a:lnTo>
                  <a:pt x="29210" y="62230"/>
                </a:lnTo>
                <a:lnTo>
                  <a:pt x="7619" y="104139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2570"/>
                </a:lnTo>
                <a:lnTo>
                  <a:pt x="62230" y="275590"/>
                </a:lnTo>
                <a:lnTo>
                  <a:pt x="104139" y="297180"/>
                </a:lnTo>
                <a:lnTo>
                  <a:pt x="152400" y="305435"/>
                </a:lnTo>
                <a:lnTo>
                  <a:pt x="200660" y="297180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80" y="200660"/>
                </a:lnTo>
                <a:lnTo>
                  <a:pt x="305435" y="152400"/>
                </a:lnTo>
                <a:lnTo>
                  <a:pt x="297180" y="104139"/>
                </a:lnTo>
                <a:lnTo>
                  <a:pt x="275590" y="62230"/>
                </a:lnTo>
                <a:lnTo>
                  <a:pt x="242570" y="29209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706627" y="4790059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09600" y="5493384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5">
                <a:moveTo>
                  <a:pt x="152400" y="0"/>
                </a:moveTo>
                <a:lnTo>
                  <a:pt x="104139" y="7620"/>
                </a:lnTo>
                <a:lnTo>
                  <a:pt x="62230" y="29209"/>
                </a:lnTo>
                <a:lnTo>
                  <a:pt x="29210" y="62230"/>
                </a:lnTo>
                <a:lnTo>
                  <a:pt x="7619" y="104139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2570"/>
                </a:lnTo>
                <a:lnTo>
                  <a:pt x="62230" y="275590"/>
                </a:lnTo>
                <a:lnTo>
                  <a:pt x="104139" y="297180"/>
                </a:lnTo>
                <a:lnTo>
                  <a:pt x="152400" y="305435"/>
                </a:lnTo>
                <a:lnTo>
                  <a:pt x="200660" y="297180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80" y="200660"/>
                </a:lnTo>
                <a:lnTo>
                  <a:pt x="305435" y="152400"/>
                </a:lnTo>
                <a:lnTo>
                  <a:pt x="297180" y="104139"/>
                </a:lnTo>
                <a:lnTo>
                  <a:pt x="275590" y="62230"/>
                </a:lnTo>
                <a:lnTo>
                  <a:pt x="242570" y="29209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706627" y="5543169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3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09600" y="6445250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4">
                <a:moveTo>
                  <a:pt x="152400" y="0"/>
                </a:moveTo>
                <a:lnTo>
                  <a:pt x="104139" y="7620"/>
                </a:lnTo>
                <a:lnTo>
                  <a:pt x="62230" y="29209"/>
                </a:lnTo>
                <a:lnTo>
                  <a:pt x="29210" y="62230"/>
                </a:lnTo>
                <a:lnTo>
                  <a:pt x="7619" y="104139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2570"/>
                </a:lnTo>
                <a:lnTo>
                  <a:pt x="62230" y="275590"/>
                </a:lnTo>
                <a:lnTo>
                  <a:pt x="104139" y="297180"/>
                </a:lnTo>
                <a:lnTo>
                  <a:pt x="152400" y="305435"/>
                </a:lnTo>
                <a:lnTo>
                  <a:pt x="200660" y="297180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80" y="200660"/>
                </a:lnTo>
                <a:lnTo>
                  <a:pt x="305435" y="152400"/>
                </a:lnTo>
                <a:lnTo>
                  <a:pt x="297180" y="104139"/>
                </a:lnTo>
                <a:lnTo>
                  <a:pt x="275590" y="62230"/>
                </a:lnTo>
                <a:lnTo>
                  <a:pt x="242570" y="29209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706627" y="6494145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4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879850" y="4140200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5" h="305435">
                <a:moveTo>
                  <a:pt x="152400" y="0"/>
                </a:moveTo>
                <a:lnTo>
                  <a:pt x="104139" y="7620"/>
                </a:lnTo>
                <a:lnTo>
                  <a:pt x="62230" y="29209"/>
                </a:lnTo>
                <a:lnTo>
                  <a:pt x="29210" y="62230"/>
                </a:lnTo>
                <a:lnTo>
                  <a:pt x="7619" y="104139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2570"/>
                </a:lnTo>
                <a:lnTo>
                  <a:pt x="62230" y="275590"/>
                </a:lnTo>
                <a:lnTo>
                  <a:pt x="104139" y="297180"/>
                </a:lnTo>
                <a:lnTo>
                  <a:pt x="152400" y="305435"/>
                </a:lnTo>
                <a:lnTo>
                  <a:pt x="200660" y="297180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80" y="200660"/>
                </a:lnTo>
                <a:lnTo>
                  <a:pt x="305435" y="152400"/>
                </a:lnTo>
                <a:lnTo>
                  <a:pt x="297180" y="104139"/>
                </a:lnTo>
                <a:lnTo>
                  <a:pt x="275590" y="62230"/>
                </a:lnTo>
                <a:lnTo>
                  <a:pt x="242570" y="29209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3977385" y="4189603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5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879850" y="4900295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5" h="305435">
                <a:moveTo>
                  <a:pt x="152400" y="0"/>
                </a:moveTo>
                <a:lnTo>
                  <a:pt x="104139" y="7620"/>
                </a:lnTo>
                <a:lnTo>
                  <a:pt x="62230" y="29209"/>
                </a:lnTo>
                <a:lnTo>
                  <a:pt x="29210" y="62230"/>
                </a:lnTo>
                <a:lnTo>
                  <a:pt x="7619" y="104139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2570"/>
                </a:lnTo>
                <a:lnTo>
                  <a:pt x="62230" y="275590"/>
                </a:lnTo>
                <a:lnTo>
                  <a:pt x="104139" y="297180"/>
                </a:lnTo>
                <a:lnTo>
                  <a:pt x="152400" y="305435"/>
                </a:lnTo>
                <a:lnTo>
                  <a:pt x="200660" y="297180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80" y="200660"/>
                </a:lnTo>
                <a:lnTo>
                  <a:pt x="305435" y="152400"/>
                </a:lnTo>
                <a:lnTo>
                  <a:pt x="297180" y="104139"/>
                </a:lnTo>
                <a:lnTo>
                  <a:pt x="275590" y="62230"/>
                </a:lnTo>
                <a:lnTo>
                  <a:pt x="242570" y="29209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3977385" y="4948554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6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879850" y="5655945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5" h="305435">
                <a:moveTo>
                  <a:pt x="152400" y="0"/>
                </a:moveTo>
                <a:lnTo>
                  <a:pt x="104139" y="7620"/>
                </a:lnTo>
                <a:lnTo>
                  <a:pt x="62230" y="29209"/>
                </a:lnTo>
                <a:lnTo>
                  <a:pt x="29210" y="62230"/>
                </a:lnTo>
                <a:lnTo>
                  <a:pt x="7619" y="104139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2570"/>
                </a:lnTo>
                <a:lnTo>
                  <a:pt x="62230" y="275590"/>
                </a:lnTo>
                <a:lnTo>
                  <a:pt x="104139" y="297180"/>
                </a:lnTo>
                <a:lnTo>
                  <a:pt x="152400" y="305435"/>
                </a:lnTo>
                <a:lnTo>
                  <a:pt x="200660" y="297180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80" y="200660"/>
                </a:lnTo>
                <a:lnTo>
                  <a:pt x="305435" y="152400"/>
                </a:lnTo>
                <a:lnTo>
                  <a:pt x="297180" y="104139"/>
                </a:lnTo>
                <a:lnTo>
                  <a:pt x="275590" y="62230"/>
                </a:lnTo>
                <a:lnTo>
                  <a:pt x="242570" y="29209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3977385" y="5704713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7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487159" y="820419"/>
            <a:ext cx="455295" cy="509270"/>
            <a:chOff x="6487159" y="820419"/>
            <a:chExt cx="455295" cy="509270"/>
          </a:xfrm>
        </p:grpSpPr>
        <p:sp>
          <p:nvSpPr>
            <p:cNvPr id="47" name="object 47"/>
            <p:cNvSpPr/>
            <p:nvPr/>
          </p:nvSpPr>
          <p:spPr>
            <a:xfrm>
              <a:off x="6487159" y="820419"/>
              <a:ext cx="431165" cy="509270"/>
            </a:xfrm>
            <a:custGeom>
              <a:avLst/>
              <a:gdLst/>
              <a:ahLst/>
              <a:cxnLst/>
              <a:rect l="l" t="t" r="r" b="b"/>
              <a:pathLst>
                <a:path w="431165" h="509269">
                  <a:moveTo>
                    <a:pt x="189229" y="74295"/>
                  </a:moveTo>
                  <a:lnTo>
                    <a:pt x="184149" y="74930"/>
                  </a:lnTo>
                  <a:lnTo>
                    <a:pt x="177164" y="76200"/>
                  </a:lnTo>
                  <a:lnTo>
                    <a:pt x="173354" y="76835"/>
                  </a:lnTo>
                  <a:lnTo>
                    <a:pt x="126364" y="92075"/>
                  </a:lnTo>
                  <a:lnTo>
                    <a:pt x="85089" y="117475"/>
                  </a:lnTo>
                  <a:lnTo>
                    <a:pt x="50799" y="150495"/>
                  </a:lnTo>
                  <a:lnTo>
                    <a:pt x="24764" y="190500"/>
                  </a:lnTo>
                  <a:lnTo>
                    <a:pt x="7619" y="235585"/>
                  </a:lnTo>
                  <a:lnTo>
                    <a:pt x="0" y="283845"/>
                  </a:lnTo>
                  <a:lnTo>
                    <a:pt x="4444" y="334645"/>
                  </a:lnTo>
                  <a:lnTo>
                    <a:pt x="17779" y="377825"/>
                  </a:lnTo>
                  <a:lnTo>
                    <a:pt x="39369" y="415925"/>
                  </a:lnTo>
                  <a:lnTo>
                    <a:pt x="67309" y="448310"/>
                  </a:lnTo>
                  <a:lnTo>
                    <a:pt x="100329" y="474980"/>
                  </a:lnTo>
                  <a:lnTo>
                    <a:pt x="138429" y="494030"/>
                  </a:lnTo>
                  <a:lnTo>
                    <a:pt x="179704" y="505460"/>
                  </a:lnTo>
                  <a:lnTo>
                    <a:pt x="223519" y="509270"/>
                  </a:lnTo>
                  <a:lnTo>
                    <a:pt x="268604" y="503555"/>
                  </a:lnTo>
                  <a:lnTo>
                    <a:pt x="312419" y="488950"/>
                  </a:lnTo>
                  <a:lnTo>
                    <a:pt x="319404" y="485140"/>
                  </a:lnTo>
                  <a:lnTo>
                    <a:pt x="218439" y="485140"/>
                  </a:lnTo>
                  <a:lnTo>
                    <a:pt x="174624" y="480060"/>
                  </a:lnTo>
                  <a:lnTo>
                    <a:pt x="133984" y="465455"/>
                  </a:lnTo>
                  <a:lnTo>
                    <a:pt x="97789" y="442595"/>
                  </a:lnTo>
                  <a:lnTo>
                    <a:pt x="67944" y="412750"/>
                  </a:lnTo>
                  <a:lnTo>
                    <a:pt x="44449" y="376555"/>
                  </a:lnTo>
                  <a:lnTo>
                    <a:pt x="29844" y="335915"/>
                  </a:lnTo>
                  <a:lnTo>
                    <a:pt x="24129" y="290830"/>
                  </a:lnTo>
                  <a:lnTo>
                    <a:pt x="29209" y="247015"/>
                  </a:lnTo>
                  <a:lnTo>
                    <a:pt x="43814" y="206375"/>
                  </a:lnTo>
                  <a:lnTo>
                    <a:pt x="66674" y="170180"/>
                  </a:lnTo>
                  <a:lnTo>
                    <a:pt x="96519" y="140335"/>
                  </a:lnTo>
                  <a:lnTo>
                    <a:pt x="132079" y="116840"/>
                  </a:lnTo>
                  <a:lnTo>
                    <a:pt x="173354" y="102235"/>
                  </a:lnTo>
                  <a:lnTo>
                    <a:pt x="217804" y="96520"/>
                  </a:lnTo>
                  <a:lnTo>
                    <a:pt x="319404" y="96520"/>
                  </a:lnTo>
                  <a:lnTo>
                    <a:pt x="318134" y="95885"/>
                  </a:lnTo>
                  <a:lnTo>
                    <a:pt x="280669" y="80010"/>
                  </a:lnTo>
                  <a:lnTo>
                    <a:pt x="253999" y="75565"/>
                  </a:lnTo>
                  <a:lnTo>
                    <a:pt x="192404" y="75565"/>
                  </a:lnTo>
                  <a:lnTo>
                    <a:pt x="189229" y="74295"/>
                  </a:lnTo>
                  <a:close/>
                </a:path>
                <a:path w="431165" h="509269">
                  <a:moveTo>
                    <a:pt x="319404" y="96520"/>
                  </a:moveTo>
                  <a:lnTo>
                    <a:pt x="217804" y="96520"/>
                  </a:lnTo>
                  <a:lnTo>
                    <a:pt x="262254" y="101600"/>
                  </a:lnTo>
                  <a:lnTo>
                    <a:pt x="302894" y="116205"/>
                  </a:lnTo>
                  <a:lnTo>
                    <a:pt x="339089" y="139065"/>
                  </a:lnTo>
                  <a:lnTo>
                    <a:pt x="368934" y="168910"/>
                  </a:lnTo>
                  <a:lnTo>
                    <a:pt x="392429" y="205105"/>
                  </a:lnTo>
                  <a:lnTo>
                    <a:pt x="407034" y="245745"/>
                  </a:lnTo>
                  <a:lnTo>
                    <a:pt x="412114" y="289560"/>
                  </a:lnTo>
                  <a:lnTo>
                    <a:pt x="412749" y="290830"/>
                  </a:lnTo>
                  <a:lnTo>
                    <a:pt x="407669" y="334645"/>
                  </a:lnTo>
                  <a:lnTo>
                    <a:pt x="393064" y="375285"/>
                  </a:lnTo>
                  <a:lnTo>
                    <a:pt x="370204" y="411480"/>
                  </a:lnTo>
                  <a:lnTo>
                    <a:pt x="340359" y="441325"/>
                  </a:lnTo>
                  <a:lnTo>
                    <a:pt x="304164" y="464820"/>
                  </a:lnTo>
                  <a:lnTo>
                    <a:pt x="262889" y="479425"/>
                  </a:lnTo>
                  <a:lnTo>
                    <a:pt x="218439" y="485140"/>
                  </a:lnTo>
                  <a:lnTo>
                    <a:pt x="319404" y="485140"/>
                  </a:lnTo>
                  <a:lnTo>
                    <a:pt x="380999" y="440690"/>
                  </a:lnTo>
                  <a:lnTo>
                    <a:pt x="404494" y="408940"/>
                  </a:lnTo>
                  <a:lnTo>
                    <a:pt x="421004" y="372110"/>
                  </a:lnTo>
                  <a:lnTo>
                    <a:pt x="429894" y="332105"/>
                  </a:lnTo>
                  <a:lnTo>
                    <a:pt x="431164" y="289560"/>
                  </a:lnTo>
                  <a:lnTo>
                    <a:pt x="424179" y="244475"/>
                  </a:lnTo>
                  <a:lnTo>
                    <a:pt x="409574" y="198120"/>
                  </a:lnTo>
                  <a:lnTo>
                    <a:pt x="386079" y="151130"/>
                  </a:lnTo>
                  <a:lnTo>
                    <a:pt x="354329" y="120650"/>
                  </a:lnTo>
                  <a:lnTo>
                    <a:pt x="319404" y="96520"/>
                  </a:lnTo>
                  <a:close/>
                </a:path>
                <a:path w="431165" h="509269">
                  <a:moveTo>
                    <a:pt x="269239" y="0"/>
                  </a:moveTo>
                  <a:lnTo>
                    <a:pt x="167004" y="0"/>
                  </a:lnTo>
                  <a:lnTo>
                    <a:pt x="158114" y="3810"/>
                  </a:lnTo>
                  <a:lnTo>
                    <a:pt x="158114" y="44450"/>
                  </a:lnTo>
                  <a:lnTo>
                    <a:pt x="160654" y="48260"/>
                  </a:lnTo>
                  <a:lnTo>
                    <a:pt x="191134" y="48260"/>
                  </a:lnTo>
                  <a:lnTo>
                    <a:pt x="194309" y="50165"/>
                  </a:lnTo>
                  <a:lnTo>
                    <a:pt x="194309" y="55880"/>
                  </a:lnTo>
                  <a:lnTo>
                    <a:pt x="193674" y="62230"/>
                  </a:lnTo>
                  <a:lnTo>
                    <a:pt x="194309" y="73025"/>
                  </a:lnTo>
                  <a:lnTo>
                    <a:pt x="192404" y="75565"/>
                  </a:lnTo>
                  <a:lnTo>
                    <a:pt x="253999" y="75565"/>
                  </a:lnTo>
                  <a:lnTo>
                    <a:pt x="247014" y="74295"/>
                  </a:lnTo>
                  <a:lnTo>
                    <a:pt x="245744" y="73660"/>
                  </a:lnTo>
                  <a:lnTo>
                    <a:pt x="243839" y="72390"/>
                  </a:lnTo>
                  <a:lnTo>
                    <a:pt x="242569" y="71120"/>
                  </a:lnTo>
                  <a:lnTo>
                    <a:pt x="242569" y="49530"/>
                  </a:lnTo>
                  <a:lnTo>
                    <a:pt x="245744" y="47625"/>
                  </a:lnTo>
                  <a:lnTo>
                    <a:pt x="276224" y="47625"/>
                  </a:lnTo>
                  <a:lnTo>
                    <a:pt x="278764" y="44450"/>
                  </a:lnTo>
                  <a:lnTo>
                    <a:pt x="278764" y="3175"/>
                  </a:lnTo>
                  <a:lnTo>
                    <a:pt x="269239" y="0"/>
                  </a:lnTo>
                  <a:close/>
                </a:path>
              </a:pathLst>
            </a:custGeom>
            <a:solidFill>
              <a:srgbClr val="29255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0059" y="872489"/>
              <a:ext cx="112395" cy="112395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6574663" y="965961"/>
            <a:ext cx="265430" cy="265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>
              <a:lnSpc>
                <a:spcPts val="940"/>
              </a:lnSpc>
              <a:spcBef>
                <a:spcPts val="100"/>
              </a:spcBef>
            </a:pPr>
            <a:r>
              <a:rPr sz="8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15</a:t>
            </a:r>
            <a:endParaRPr sz="80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ts val="940"/>
              </a:lnSpc>
            </a:pPr>
            <a:r>
              <a:rPr sz="8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Mins</a:t>
            </a:r>
            <a:endParaRPr sz="800">
              <a:latin typeface="Tahoma" panose="020B0604030504040204"/>
              <a:cs typeface="Tahoma" panose="020B0604030504040204"/>
            </a:endParaRPr>
          </a:p>
        </p:txBody>
      </p:sp>
      <p:graphicFrame>
        <p:nvGraphicFramePr>
          <p:cNvPr id="51" name="Table 51"/>
          <p:cNvGraphicFramePr>
            <a:graphicFrameLocks noGrp="1"/>
          </p:cNvGraphicFramePr>
          <p:nvPr/>
        </p:nvGraphicFramePr>
        <p:xfrm>
          <a:off x="7880921" y="3599369"/>
          <a:ext cx="5884100" cy="4832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7900"/>
                <a:gridCol w="1828800"/>
                <a:gridCol w="2057400"/>
              </a:tblGrid>
              <a:tr h="128906">
                <a:tc>
                  <a:txBody>
                    <a:bodyPr/>
                    <a:lstStyle/>
                    <a:p>
                      <a:r>
                        <a:rPr lang="en-MY" sz="1400" dirty="0"/>
                        <a:t>GILIRAN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NAMA BINATANG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400" dirty="0"/>
                        <a:t>HABITAT BINATANG</a:t>
                      </a:r>
                      <a:endParaRPr lang="en-MY" sz="1400" dirty="0"/>
                    </a:p>
                  </a:txBody>
                  <a:tcPr/>
                </a:tc>
              </a:tr>
              <a:tr h="448184"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3000" cy="10668000"/>
          </a:xfrm>
          <a:custGeom>
            <a:avLst/>
            <a:gdLst/>
            <a:ahLst/>
            <a:cxnLst/>
            <a:rect l="l" t="t" r="r" b="b"/>
            <a:pathLst>
              <a:path w="15113000" h="10668000">
                <a:moveTo>
                  <a:pt x="15113000" y="0"/>
                </a:moveTo>
                <a:lnTo>
                  <a:pt x="0" y="0"/>
                </a:lnTo>
                <a:lnTo>
                  <a:pt x="0" y="10668000"/>
                </a:lnTo>
                <a:lnTo>
                  <a:pt x="15113000" y="10668000"/>
                </a:lnTo>
                <a:lnTo>
                  <a:pt x="15113000" y="0"/>
                </a:lnTo>
                <a:close/>
              </a:path>
            </a:pathLst>
          </a:custGeom>
          <a:solidFill>
            <a:srgbClr val="EFCF6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7556500" y="3291840"/>
            <a:ext cx="7556500" cy="6972300"/>
            <a:chOff x="7556500" y="3291840"/>
            <a:chExt cx="7556500" cy="6972300"/>
          </a:xfrm>
        </p:grpSpPr>
        <p:pic>
          <p:nvPicPr>
            <p:cNvPr id="4" name="object 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7556500" y="4042410"/>
              <a:ext cx="7556500" cy="421259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556500" y="8168640"/>
              <a:ext cx="7556500" cy="2095500"/>
            </a:xfrm>
            <a:custGeom>
              <a:avLst/>
              <a:gdLst/>
              <a:ahLst/>
              <a:cxnLst/>
              <a:rect l="l" t="t" r="r" b="b"/>
              <a:pathLst>
                <a:path w="7556500" h="2095500">
                  <a:moveTo>
                    <a:pt x="7556500" y="0"/>
                  </a:moveTo>
                  <a:lnTo>
                    <a:pt x="0" y="0"/>
                  </a:lnTo>
                  <a:lnTo>
                    <a:pt x="0" y="2095499"/>
                  </a:lnTo>
                  <a:lnTo>
                    <a:pt x="7556500" y="2095499"/>
                  </a:lnTo>
                  <a:lnTo>
                    <a:pt x="7556500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752329" y="4829810"/>
              <a:ext cx="0" cy="2667000"/>
            </a:xfrm>
            <a:custGeom>
              <a:avLst/>
              <a:gdLst/>
              <a:ahLst/>
              <a:cxnLst/>
              <a:rect l="l" t="t" r="r" b="b"/>
              <a:pathLst>
                <a:path h="2667000">
                  <a:moveTo>
                    <a:pt x="0" y="0"/>
                  </a:moveTo>
                  <a:lnTo>
                    <a:pt x="0" y="2667000"/>
                  </a:lnTo>
                </a:path>
              </a:pathLst>
            </a:custGeom>
            <a:ln w="6350">
              <a:solidFill>
                <a:srgbClr val="EFCF6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337925" y="4829810"/>
              <a:ext cx="0" cy="2667000"/>
            </a:xfrm>
            <a:custGeom>
              <a:avLst/>
              <a:gdLst/>
              <a:ahLst/>
              <a:cxnLst/>
              <a:rect l="l" t="t" r="r" b="b"/>
              <a:pathLst>
                <a:path h="2667000">
                  <a:moveTo>
                    <a:pt x="0" y="0"/>
                  </a:moveTo>
                  <a:lnTo>
                    <a:pt x="0" y="2667000"/>
                  </a:lnTo>
                </a:path>
              </a:pathLst>
            </a:custGeom>
            <a:ln w="6350">
              <a:solidFill>
                <a:srgbClr val="EFCF6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2924154" y="4829810"/>
              <a:ext cx="0" cy="2667000"/>
            </a:xfrm>
            <a:custGeom>
              <a:avLst/>
              <a:gdLst/>
              <a:ahLst/>
              <a:cxnLst/>
              <a:rect l="l" t="t" r="r" b="b"/>
              <a:pathLst>
                <a:path h="2667000">
                  <a:moveTo>
                    <a:pt x="0" y="0"/>
                  </a:moveTo>
                  <a:lnTo>
                    <a:pt x="0" y="2667000"/>
                  </a:lnTo>
                </a:path>
              </a:pathLst>
            </a:custGeom>
            <a:ln w="6350">
              <a:solidFill>
                <a:srgbClr val="EFCF6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166100" y="4829810"/>
              <a:ext cx="6334125" cy="0"/>
            </a:xfrm>
            <a:custGeom>
              <a:avLst/>
              <a:gdLst/>
              <a:ahLst/>
              <a:cxnLst/>
              <a:rect l="l" t="t" r="r" b="b"/>
              <a:pathLst>
                <a:path w="6334125">
                  <a:moveTo>
                    <a:pt x="0" y="0"/>
                  </a:moveTo>
                  <a:lnTo>
                    <a:pt x="6334125" y="0"/>
                  </a:lnTo>
                </a:path>
              </a:pathLst>
            </a:custGeom>
            <a:ln w="6350">
              <a:solidFill>
                <a:srgbClr val="EFCF6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9040" y="6419850"/>
              <a:ext cx="2189479" cy="20675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10720" y="3291840"/>
              <a:ext cx="3002279" cy="182943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597265" y="770137"/>
            <a:ext cx="2651760" cy="1477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eruskan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melontar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bola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benang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orang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menelilingi bulatan sehingga anda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dapat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mencipta sebuh sarang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labah labah 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tengah.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Pastikan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memegang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sehelai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benang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sebulan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melontarkannya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orang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lain. Setelah semua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orang 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saling berhubung, tahan benang tersebut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sehingga membentuk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ikatan yang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ketat.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97265" y="2460596"/>
            <a:ext cx="2650490" cy="7677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1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uskan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sehelai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benang,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perasan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getaran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merentasi</a:t>
            </a:r>
            <a:r>
              <a:rPr sz="1100" spc="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web</a:t>
            </a:r>
            <a:r>
              <a:rPr sz="1100" spc="3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telah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dibuat.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Perhatikan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jika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salah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satu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daripada</a:t>
            </a:r>
            <a:r>
              <a:rPr sz="1100" spc="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sambungan</a:t>
            </a:r>
            <a:r>
              <a:rPr sz="1100" spc="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</a:t>
            </a:r>
            <a:r>
              <a:rPr sz="1100" spc="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harus</a:t>
            </a:r>
            <a:r>
              <a:rPr sz="1100" spc="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dibuang</a:t>
            </a:r>
            <a:endParaRPr sz="110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921343" y="3202660"/>
            <a:ext cx="327660" cy="38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>
              <a:lnSpc>
                <a:spcPct val="106000"/>
              </a:lnSpc>
              <a:spcBef>
                <a:spcPts val="9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b. 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97265" y="3202660"/>
            <a:ext cx="2230755" cy="534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mengganggu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keseluruhan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Fikirkan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sebab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kenapa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bahagian 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mungkin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terganggu.</a:t>
            </a:r>
            <a:endParaRPr sz="110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865102" y="770991"/>
            <a:ext cx="1972945" cy="561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100"/>
              </a:spcBef>
              <a:tabLst>
                <a:tab pos="765175" algn="l"/>
                <a:tab pos="952500" algn="l"/>
                <a:tab pos="1031875" algn="l"/>
                <a:tab pos="1415415" algn="l"/>
                <a:tab pos="1523365" algn="l"/>
                <a:tab pos="1731645" algn="l"/>
              </a:tabLst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Bi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gk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		dan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tukan  kemungkinan		yang		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paling 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	perubahan		ini</a:t>
            </a:r>
            <a:endParaRPr sz="110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941753" y="770991"/>
            <a:ext cx="576580" cy="561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4140" algn="r">
              <a:lnSpc>
                <a:spcPct val="106000"/>
              </a:lnSpc>
              <a:spcBef>
                <a:spcPts val="100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pak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 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terd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dah  dengan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865102" y="1306424"/>
            <a:ext cx="2650490" cy="560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menggunting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bahagian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web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ini.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sambungan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longgar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ini,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apa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berlaku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seterusnya?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865102" y="2171446"/>
            <a:ext cx="2703195" cy="156908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enungkan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apa</a:t>
            </a:r>
            <a:r>
              <a:rPr sz="1100" spc="-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berlaku.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Apakah</a:t>
            </a:r>
            <a:r>
              <a:rPr sz="11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berlaku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jika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organisma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keluar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daripada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ekosistem?</a:t>
            </a:r>
            <a:r>
              <a:rPr sz="11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Pernahkan</a:t>
            </a:r>
            <a:endParaRPr sz="1100" dirty="0">
              <a:latin typeface="Tahoma" panose="020B0604030504040204"/>
              <a:cs typeface="Tahoma" panose="020B0604030504040204"/>
            </a:endParaRPr>
          </a:p>
          <a:p>
            <a:pPr marL="12700" marR="614045">
              <a:lnSpc>
                <a:spcPct val="101000"/>
              </a:lnSpc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memerhati scenario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lain 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100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kehidupan</a:t>
            </a:r>
            <a:r>
              <a:rPr sz="11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sebenar</a:t>
            </a:r>
            <a:r>
              <a:rPr sz="11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apabila</a:t>
            </a:r>
            <a:endParaRPr sz="1100" dirty="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ekosistem</a:t>
            </a:r>
            <a:r>
              <a:rPr sz="11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tidak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seimbang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?</a:t>
            </a:r>
            <a:endParaRPr sz="1100" dirty="0">
              <a:latin typeface="Tahoma" panose="020B0604030504040204"/>
              <a:cs typeface="Tahoma" panose="020B0604030504040204"/>
            </a:endParaRPr>
          </a:p>
          <a:p>
            <a:pPr marL="12700" marR="231140">
              <a:lnSpc>
                <a:spcPct val="101000"/>
              </a:lnSpc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Bagaimana</a:t>
            </a:r>
            <a:r>
              <a:rPr sz="11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kepelbagaian</a:t>
            </a:r>
            <a:r>
              <a:rPr sz="1100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1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kemajuan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berkembang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dapat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menyokonh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planet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aman?</a:t>
            </a:r>
            <a:endParaRPr sz="110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43341" y="4488307"/>
            <a:ext cx="9829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Kosa</a:t>
            </a:r>
            <a:r>
              <a:rPr sz="1500" b="1" spc="-7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500" b="1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Kata</a:t>
            </a:r>
            <a:endParaRPr sz="15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40383" y="6428613"/>
            <a:ext cx="265176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7685" algn="l"/>
                <a:tab pos="1121410" algn="l"/>
                <a:tab pos="1668780" algn="l"/>
                <a:tab pos="2298065" algn="l"/>
              </a:tabLst>
            </a:pP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1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1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he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1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</a:t>
            </a:r>
            <a:r>
              <a:rPr sz="11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1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	de</a:t>
            </a:r>
            <a:r>
              <a:rPr sz="11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1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0383" y="6608445"/>
            <a:ext cx="265049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orgsnisma</a:t>
            </a:r>
            <a:r>
              <a:rPr sz="1100" spc="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diatasnya</a:t>
            </a:r>
            <a:r>
              <a:rPr sz="1100" spc="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100" spc="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tampal</a:t>
            </a:r>
            <a:r>
              <a:rPr sz="1100" spc="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pada</a:t>
            </a:r>
            <a:r>
              <a:rPr sz="1100" spc="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diri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0383" y="6776694"/>
            <a:ext cx="2651125" cy="38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95"/>
              </a:spcBef>
            </a:pP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sendiri</a:t>
            </a:r>
            <a:r>
              <a:rPr sz="1100" spc="2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100" spc="2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memudahkan</a:t>
            </a:r>
            <a:r>
              <a:rPr sz="1100" spc="2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orang</a:t>
            </a:r>
            <a:r>
              <a:rPr sz="1100" spc="2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lain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membacanya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40383" y="7381493"/>
            <a:ext cx="275145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88035" algn="l"/>
                <a:tab pos="1249680" algn="l"/>
                <a:tab pos="1704975" algn="l"/>
              </a:tabLst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	anda	akan	membentangkan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40383" y="7584185"/>
            <a:ext cx="27501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3730" algn="l"/>
                <a:tab pos="1395730" algn="l"/>
                <a:tab pos="1992630" algn="l"/>
                <a:tab pos="2442210" algn="l"/>
              </a:tabLst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ekosis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	d</a:t>
            </a:r>
            <a:r>
              <a:rPr sz="11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40383" y="7753960"/>
            <a:ext cx="2752725" cy="1243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1000"/>
              </a:lnSpc>
              <a:spcBef>
                <a:spcPts val="95"/>
              </a:spcBef>
              <a:tabLst>
                <a:tab pos="1108075" algn="l"/>
                <a:tab pos="2046605" algn="l"/>
              </a:tabLst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meneroka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masuk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dimana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organisma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berkait antara satu sama lain. Berdiri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 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satu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bulan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besar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dengan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seorang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mewakili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matahari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ditengah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bulatan.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Bola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benang akan dimulakan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“Matahari”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peg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	pada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hu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gnya.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06570" y="6417030"/>
            <a:ext cx="2654935" cy="14554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10"/>
              </a:spcBef>
            </a:pP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Tanpa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melepaskan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hujung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bola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belang,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matahari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membaling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bola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benang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organisma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ain dan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nyatakan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bagaimana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berkait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antara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satu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sama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lain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ekosistem.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Sebagai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contoh matahari melontarkan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bola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benang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 pokok kerana matahari membantu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tumbesaran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pokok.</a:t>
            </a:r>
            <a:endParaRPr sz="110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14190" y="8145627"/>
            <a:ext cx="2651125" cy="740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0480" algn="just">
              <a:lnSpc>
                <a:spcPct val="107000"/>
              </a:lnSpc>
              <a:spcBef>
                <a:spcPts val="9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Orang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baru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memegang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sehelai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benang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dan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lontarkannya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orang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lain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sambal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menyatakan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bagaimana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berkait.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428101" y="5085714"/>
            <a:ext cx="80454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b="1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INS</a:t>
            </a:r>
            <a:r>
              <a:rPr sz="950" b="1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950" b="1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KTI</a:t>
            </a:r>
            <a:r>
              <a:rPr sz="950" b="1" spc="-1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V</a:t>
            </a:r>
            <a:r>
              <a:rPr sz="950" b="1" spc="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950" b="1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R</a:t>
            </a:r>
            <a:endParaRPr sz="9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428101" y="5401741"/>
            <a:ext cx="1151890" cy="2052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000"/>
              </a:lnSpc>
              <a:spcBef>
                <a:spcPts val="95"/>
              </a:spcBef>
            </a:pPr>
            <a:r>
              <a:rPr sz="1150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Haiwan </a:t>
            </a:r>
            <a:r>
              <a:rPr sz="1150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15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memakan </a:t>
            </a:r>
            <a:r>
              <a:rPr sz="1150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serangga, cacing </a:t>
            </a:r>
            <a:r>
              <a:rPr sz="1150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150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haiwan </a:t>
            </a:r>
            <a:r>
              <a:rPr sz="115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invertebrate</a:t>
            </a:r>
            <a:r>
              <a:rPr sz="1150" spc="-4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150" spc="-34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lain</a:t>
            </a:r>
            <a:endParaRPr sz="1150">
              <a:latin typeface="Tahoma" panose="020B0604030504040204"/>
              <a:cs typeface="Tahoma" panose="020B0604030504040204"/>
            </a:endParaRPr>
          </a:p>
          <a:p>
            <a:pPr marL="12700" marR="203835">
              <a:lnSpc>
                <a:spcPct val="116000"/>
              </a:lnSpc>
            </a:pPr>
            <a:r>
              <a:rPr sz="1150" b="1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Contoh </a:t>
            </a:r>
            <a:r>
              <a:rPr sz="1150" b="1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: </a:t>
            </a:r>
            <a:r>
              <a:rPr sz="1150" b="1" spc="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landak,</a:t>
            </a:r>
            <a:r>
              <a:rPr sz="1150" b="1" spc="-7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jenis </a:t>
            </a:r>
            <a:r>
              <a:rPr sz="1150" b="1" spc="-32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jenis </a:t>
            </a:r>
            <a:r>
              <a:rPr sz="1150" b="1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burung </a:t>
            </a:r>
            <a:r>
              <a:rPr sz="1150" b="1" spc="-32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150" b="1" spc="-3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cicak</a:t>
            </a:r>
            <a:endParaRPr sz="11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37016" y="8736330"/>
            <a:ext cx="147510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5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</a:t>
            </a:r>
            <a:r>
              <a:rPr sz="125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si</a:t>
            </a:r>
            <a:r>
              <a:rPr sz="125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5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25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903332" y="5085714"/>
            <a:ext cx="68135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b="1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950" b="1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950" b="1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950" b="1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950" b="1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950" b="1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V</a:t>
            </a:r>
            <a:r>
              <a:rPr sz="950" b="1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OR</a:t>
            </a:r>
            <a:endParaRPr sz="9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903332" y="5427345"/>
            <a:ext cx="1082040" cy="5321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ct val="94000"/>
              </a:lnSpc>
              <a:spcBef>
                <a:spcPts val="180"/>
              </a:spcBef>
            </a:pPr>
            <a:r>
              <a:rPr sz="1150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Haiwan </a:t>
            </a:r>
            <a:r>
              <a:rPr sz="1150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15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150" spc="-2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50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50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15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50" spc="-1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me</a:t>
            </a:r>
            <a:r>
              <a:rPr sz="115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150" spc="-2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50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150" spc="-1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5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n  </a:t>
            </a:r>
            <a:r>
              <a:rPr sz="1150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tumbuhan.</a:t>
            </a:r>
            <a:endParaRPr sz="11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903332" y="6729145"/>
            <a:ext cx="1023619" cy="836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000"/>
              </a:lnSpc>
              <a:spcBef>
                <a:spcPts val="95"/>
              </a:spcBef>
            </a:pPr>
            <a:r>
              <a:rPr sz="1150" b="1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Contoh </a:t>
            </a:r>
            <a:r>
              <a:rPr sz="1150" b="1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: </a:t>
            </a:r>
            <a:r>
              <a:rPr sz="1150" b="1" spc="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pan</a:t>
            </a:r>
            <a:r>
              <a:rPr sz="1150" b="1" spc="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150" b="1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50" b="1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, </a:t>
            </a:r>
            <a:r>
              <a:rPr sz="1150" b="1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ga</a:t>
            </a:r>
            <a:r>
              <a:rPr sz="1150" b="1" spc="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j</a:t>
            </a:r>
            <a:r>
              <a:rPr sz="1150" b="1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ah</a:t>
            </a:r>
            <a:r>
              <a:rPr sz="1150" b="1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,  </a:t>
            </a:r>
            <a:r>
              <a:rPr sz="1150" b="1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Arnab, koala </a:t>
            </a:r>
            <a:r>
              <a:rPr sz="1150" b="1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150" b="1" spc="-2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rusa</a:t>
            </a:r>
            <a:endParaRPr sz="11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490197" y="5085714"/>
            <a:ext cx="69215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b="1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KA</a:t>
            </a:r>
            <a:r>
              <a:rPr sz="950" b="1" spc="-1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950" b="1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950" b="1" spc="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950" b="1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V</a:t>
            </a:r>
            <a:r>
              <a:rPr sz="950" b="1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OR</a:t>
            </a:r>
            <a:endParaRPr sz="9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490197" y="5401741"/>
            <a:ext cx="1160145" cy="633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000"/>
              </a:lnSpc>
              <a:spcBef>
                <a:spcPts val="95"/>
              </a:spcBef>
            </a:pPr>
            <a:r>
              <a:rPr sz="1150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Haiwan yang </a:t>
            </a:r>
            <a:r>
              <a:rPr sz="115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memakan</a:t>
            </a:r>
            <a:r>
              <a:rPr sz="1150" spc="-5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haiwan </a:t>
            </a:r>
            <a:r>
              <a:rPr sz="1150" spc="-34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lain.</a:t>
            </a:r>
            <a:endParaRPr sz="11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491721" y="6620941"/>
            <a:ext cx="973455" cy="836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000"/>
              </a:lnSpc>
              <a:spcBef>
                <a:spcPts val="95"/>
              </a:spcBef>
            </a:pPr>
            <a:r>
              <a:rPr sz="1150" b="1" spc="-12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Co</a:t>
            </a:r>
            <a:r>
              <a:rPr sz="1150" b="1" spc="-9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nt</a:t>
            </a:r>
            <a:r>
              <a:rPr sz="1150" b="1" spc="-12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oh</a:t>
            </a:r>
            <a:r>
              <a:rPr sz="1150" b="1" spc="-4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7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:</a:t>
            </a:r>
            <a:r>
              <a:rPr sz="1150" b="1" spc="-4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12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150" b="1" spc="-8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in</a:t>
            </a:r>
            <a:r>
              <a:rPr sz="1150" b="1" spc="-12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150" b="1" spc="-10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50" b="1" spc="-6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,  </a:t>
            </a:r>
            <a:r>
              <a:rPr sz="1150" b="1" spc="-114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he</a:t>
            </a:r>
            <a:r>
              <a:rPr sz="1150" b="1" spc="-6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150" b="1" spc="-10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50" b="1" spc="-114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50" b="1" spc="-10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150" b="1" spc="-6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,</a:t>
            </a:r>
            <a:r>
              <a:rPr sz="1150" b="1" spc="-5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6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150" b="1" spc="-10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50" b="1" spc="-12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150" b="1" spc="-10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50" b="1" spc="-8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h  </a:t>
            </a:r>
            <a:r>
              <a:rPr sz="1150" b="1" spc="-6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150" b="1" spc="-10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50" b="1" spc="-12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150" b="1" spc="-10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50" b="1" spc="-114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150" b="1" spc="-6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,</a:t>
            </a:r>
            <a:r>
              <a:rPr sz="1150" b="1" spc="-5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12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150" b="1" spc="-114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150" b="1" spc="-10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ay</a:t>
            </a:r>
            <a:r>
              <a:rPr sz="1150" b="1" spc="-8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  d</a:t>
            </a:r>
            <a:r>
              <a:rPr sz="1150" b="1" spc="-10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50" b="1" spc="-12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50" b="1" spc="-4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9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seriga</a:t>
            </a:r>
            <a:r>
              <a:rPr sz="1150" b="1" spc="-6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150" b="1" spc="-114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1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146786" y="5021707"/>
            <a:ext cx="638810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b="1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950" b="1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950" b="1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NI</a:t>
            </a:r>
            <a:r>
              <a:rPr sz="950" b="1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V</a:t>
            </a:r>
            <a:r>
              <a:rPr sz="950" b="1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OR</a:t>
            </a:r>
            <a:endParaRPr sz="9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075158" y="5383149"/>
            <a:ext cx="964565" cy="69659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ct val="94000"/>
              </a:lnSpc>
              <a:spcBef>
                <a:spcPts val="180"/>
              </a:spcBef>
            </a:pPr>
            <a:r>
              <a:rPr sz="1150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Haiwan yang </a:t>
            </a:r>
            <a:r>
              <a:rPr sz="115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memakan </a:t>
            </a:r>
            <a:r>
              <a:rPr sz="115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tumbuhan</a:t>
            </a:r>
            <a:r>
              <a:rPr sz="1150" spc="-4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150" spc="-34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haiwan</a:t>
            </a:r>
            <a:r>
              <a:rPr sz="1150" spc="-1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lain.</a:t>
            </a:r>
            <a:endParaRPr sz="11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075158" y="6537121"/>
            <a:ext cx="1142365" cy="8362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000"/>
              </a:lnSpc>
              <a:spcBef>
                <a:spcPts val="95"/>
              </a:spcBef>
            </a:pPr>
            <a:r>
              <a:rPr sz="1150" b="1" spc="-12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Co</a:t>
            </a:r>
            <a:r>
              <a:rPr sz="1150" b="1" spc="-9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nt</a:t>
            </a:r>
            <a:r>
              <a:rPr sz="1150" b="1" spc="-12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oh</a:t>
            </a:r>
            <a:r>
              <a:rPr sz="1150" b="1" spc="-4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7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:</a:t>
            </a:r>
            <a:r>
              <a:rPr sz="1150" b="1" spc="-4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12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150" b="1" spc="-11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150" b="1" spc="-8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150" b="1" spc="-114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150" b="1" spc="-10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150" b="1" spc="-7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g,  </a:t>
            </a:r>
            <a:r>
              <a:rPr sz="1150" b="1" spc="-10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50" b="1" spc="-114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50" b="1" spc="-7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j</a:t>
            </a:r>
            <a:r>
              <a:rPr sz="1150" b="1" spc="-6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150" b="1" spc="-114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50" b="1" spc="-10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150" b="1" spc="-6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,</a:t>
            </a:r>
            <a:r>
              <a:rPr sz="1150" b="1" spc="-5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10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khinz</a:t>
            </a:r>
            <a:r>
              <a:rPr sz="1150" b="1" spc="-6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150" b="1" spc="-7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150" b="1" spc="-6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,  </a:t>
            </a:r>
            <a:r>
              <a:rPr sz="1150" b="1" spc="-7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150" b="1" spc="-6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150" b="1" spc="-10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kus</a:t>
            </a:r>
            <a:r>
              <a:rPr sz="1150" b="1" spc="-6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,</a:t>
            </a:r>
            <a:r>
              <a:rPr sz="1150" b="1" spc="-5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9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tu</a:t>
            </a:r>
            <a:r>
              <a:rPr sz="1150" b="1" spc="-12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150" b="1" spc="-10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50" b="1" spc="-55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150" b="1" spc="-6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,  </a:t>
            </a:r>
            <a:r>
              <a:rPr sz="1150" b="1" spc="-120" dirty="0">
                <a:solidFill>
                  <a:srgbClr val="EFCF6F"/>
                </a:solidFill>
                <a:latin typeface="Tahoma" panose="020B0604030504040204"/>
                <a:cs typeface="Tahoma" panose="020B0604030504040204"/>
              </a:rPr>
              <a:t>monyet</a:t>
            </a:r>
            <a:endParaRPr sz="11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150732" y="9087815"/>
            <a:ext cx="6447155" cy="908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16000"/>
              </a:lnSpc>
              <a:spcBef>
                <a:spcPts val="10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Bentangkan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imej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pelbagai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organisma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berselerak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seluruh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halaman.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Peserta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memhubungkan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satu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persatu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menggunaan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alat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lukisan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talian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menghubungkan </a:t>
            </a:r>
            <a:r>
              <a:rPr sz="1250" spc="-3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organisma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meminta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berkongsi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pendapat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tentang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sebab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menghubungkannya.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Bincangkan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apa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berlaku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jika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salah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satu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daripada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organisma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tersebut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hilang.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96900" y="10173716"/>
            <a:ext cx="1568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26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4360143" y="10173716"/>
            <a:ext cx="1568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27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0" y="0"/>
            <a:ext cx="6946900" cy="6299835"/>
            <a:chOff x="0" y="0"/>
            <a:chExt cx="6946900" cy="6299835"/>
          </a:xfrm>
        </p:grpSpPr>
        <p:pic>
          <p:nvPicPr>
            <p:cNvPr id="45" name="object 4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3688715" cy="628332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09600" y="1701800"/>
              <a:ext cx="6337300" cy="0"/>
            </a:xfrm>
            <a:custGeom>
              <a:avLst/>
              <a:gdLst/>
              <a:ahLst/>
              <a:cxnLst/>
              <a:rect l="l" t="t" r="r" b="b"/>
              <a:pathLst>
                <a:path w="6337300">
                  <a:moveTo>
                    <a:pt x="0" y="0"/>
                  </a:moveTo>
                  <a:lnTo>
                    <a:pt x="6337300" y="0"/>
                  </a:lnTo>
                </a:path>
              </a:pathLst>
            </a:custGeom>
            <a:ln w="2540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09600" y="6286499"/>
              <a:ext cx="6337300" cy="0"/>
            </a:xfrm>
            <a:custGeom>
              <a:avLst/>
              <a:gdLst/>
              <a:ahLst/>
              <a:cxnLst/>
              <a:rect l="l" t="t" r="r" b="b"/>
              <a:pathLst>
                <a:path w="6337300">
                  <a:moveTo>
                    <a:pt x="0" y="0"/>
                  </a:moveTo>
                  <a:lnTo>
                    <a:pt x="6337300" y="0"/>
                  </a:lnTo>
                </a:path>
              </a:pathLst>
            </a:custGeom>
            <a:ln w="2540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582294" y="0"/>
              <a:ext cx="3029585" cy="2552700"/>
            </a:xfrm>
            <a:custGeom>
              <a:avLst/>
              <a:gdLst/>
              <a:ahLst/>
              <a:cxnLst/>
              <a:rect l="l" t="t" r="r" b="b"/>
              <a:pathLst>
                <a:path w="3029585" h="2552700">
                  <a:moveTo>
                    <a:pt x="1188720" y="0"/>
                  </a:moveTo>
                  <a:lnTo>
                    <a:pt x="0" y="0"/>
                  </a:lnTo>
                  <a:lnTo>
                    <a:pt x="0" y="445770"/>
                  </a:lnTo>
                  <a:lnTo>
                    <a:pt x="1188720" y="445770"/>
                  </a:lnTo>
                  <a:lnTo>
                    <a:pt x="1188720" y="0"/>
                  </a:lnTo>
                  <a:close/>
                </a:path>
                <a:path w="3029585" h="2552700">
                  <a:moveTo>
                    <a:pt x="2846705" y="2095500"/>
                  </a:moveTo>
                  <a:lnTo>
                    <a:pt x="213359" y="2095500"/>
                  </a:lnTo>
                  <a:lnTo>
                    <a:pt x="164464" y="2101850"/>
                  </a:lnTo>
                  <a:lnTo>
                    <a:pt x="121284" y="2120265"/>
                  </a:lnTo>
                  <a:lnTo>
                    <a:pt x="83819" y="2148840"/>
                  </a:lnTo>
                  <a:lnTo>
                    <a:pt x="55244" y="2185670"/>
                  </a:lnTo>
                  <a:lnTo>
                    <a:pt x="36829" y="2229485"/>
                  </a:lnTo>
                  <a:lnTo>
                    <a:pt x="30479" y="2278380"/>
                  </a:lnTo>
                  <a:lnTo>
                    <a:pt x="30479" y="2369820"/>
                  </a:lnTo>
                  <a:lnTo>
                    <a:pt x="36829" y="2418080"/>
                  </a:lnTo>
                  <a:lnTo>
                    <a:pt x="55244" y="2461895"/>
                  </a:lnTo>
                  <a:lnTo>
                    <a:pt x="83819" y="2498725"/>
                  </a:lnTo>
                  <a:lnTo>
                    <a:pt x="121284" y="2527300"/>
                  </a:lnTo>
                  <a:lnTo>
                    <a:pt x="164464" y="2545715"/>
                  </a:lnTo>
                  <a:lnTo>
                    <a:pt x="213359" y="2552700"/>
                  </a:lnTo>
                  <a:lnTo>
                    <a:pt x="2846705" y="2552700"/>
                  </a:lnTo>
                  <a:lnTo>
                    <a:pt x="2895600" y="2545715"/>
                  </a:lnTo>
                  <a:lnTo>
                    <a:pt x="2939415" y="2527300"/>
                  </a:lnTo>
                  <a:lnTo>
                    <a:pt x="2976245" y="2498725"/>
                  </a:lnTo>
                  <a:lnTo>
                    <a:pt x="3004820" y="2461895"/>
                  </a:lnTo>
                  <a:lnTo>
                    <a:pt x="3023235" y="2418080"/>
                  </a:lnTo>
                  <a:lnTo>
                    <a:pt x="3029585" y="2369820"/>
                  </a:lnTo>
                  <a:lnTo>
                    <a:pt x="3029585" y="2278380"/>
                  </a:lnTo>
                  <a:lnTo>
                    <a:pt x="3023235" y="2229485"/>
                  </a:lnTo>
                  <a:lnTo>
                    <a:pt x="3004820" y="2185670"/>
                  </a:lnTo>
                  <a:lnTo>
                    <a:pt x="2976245" y="2148840"/>
                  </a:lnTo>
                  <a:lnTo>
                    <a:pt x="2939415" y="2120265"/>
                  </a:lnTo>
                  <a:lnTo>
                    <a:pt x="2895600" y="2101850"/>
                  </a:lnTo>
                  <a:lnTo>
                    <a:pt x="2846705" y="209550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3888104" y="836295"/>
              <a:ext cx="3030220" cy="1988820"/>
            </a:xfrm>
            <a:custGeom>
              <a:avLst/>
              <a:gdLst/>
              <a:ahLst/>
              <a:cxnLst/>
              <a:rect l="l" t="t" r="r" b="b"/>
              <a:pathLst>
                <a:path w="3030220" h="1988820">
                  <a:moveTo>
                    <a:pt x="295909" y="1864995"/>
                  </a:moveTo>
                  <a:lnTo>
                    <a:pt x="252729" y="1864995"/>
                  </a:lnTo>
                  <a:lnTo>
                    <a:pt x="262889" y="1866900"/>
                  </a:lnTo>
                  <a:lnTo>
                    <a:pt x="271144" y="1873250"/>
                  </a:lnTo>
                  <a:lnTo>
                    <a:pt x="276224" y="1882139"/>
                  </a:lnTo>
                  <a:lnTo>
                    <a:pt x="278129" y="1892300"/>
                  </a:lnTo>
                  <a:lnTo>
                    <a:pt x="276224" y="1903095"/>
                  </a:lnTo>
                  <a:lnTo>
                    <a:pt x="271144" y="1911985"/>
                  </a:lnTo>
                  <a:lnTo>
                    <a:pt x="262889" y="1917700"/>
                  </a:lnTo>
                  <a:lnTo>
                    <a:pt x="252729" y="1920239"/>
                  </a:lnTo>
                  <a:lnTo>
                    <a:pt x="227329" y="1920239"/>
                  </a:lnTo>
                  <a:lnTo>
                    <a:pt x="207644" y="1924685"/>
                  </a:lnTo>
                  <a:lnTo>
                    <a:pt x="191769" y="1936114"/>
                  </a:lnTo>
                  <a:lnTo>
                    <a:pt x="180974" y="1953895"/>
                  </a:lnTo>
                  <a:lnTo>
                    <a:pt x="176529" y="1974850"/>
                  </a:lnTo>
                  <a:lnTo>
                    <a:pt x="176529" y="1988820"/>
                  </a:lnTo>
                  <a:lnTo>
                    <a:pt x="201929" y="1988820"/>
                  </a:lnTo>
                  <a:lnTo>
                    <a:pt x="201929" y="1974850"/>
                  </a:lnTo>
                  <a:lnTo>
                    <a:pt x="203834" y="1964689"/>
                  </a:lnTo>
                  <a:lnTo>
                    <a:pt x="209549" y="1955800"/>
                  </a:lnTo>
                  <a:lnTo>
                    <a:pt x="217804" y="1949450"/>
                  </a:lnTo>
                  <a:lnTo>
                    <a:pt x="227329" y="1947545"/>
                  </a:lnTo>
                  <a:lnTo>
                    <a:pt x="252729" y="1947545"/>
                  </a:lnTo>
                  <a:lnTo>
                    <a:pt x="273049" y="1943100"/>
                  </a:lnTo>
                  <a:lnTo>
                    <a:pt x="288924" y="1931670"/>
                  </a:lnTo>
                  <a:lnTo>
                    <a:pt x="299719" y="1913889"/>
                  </a:lnTo>
                  <a:lnTo>
                    <a:pt x="304164" y="1892300"/>
                  </a:lnTo>
                  <a:lnTo>
                    <a:pt x="299719" y="1871345"/>
                  </a:lnTo>
                  <a:lnTo>
                    <a:pt x="295909" y="1864995"/>
                  </a:lnTo>
                  <a:close/>
                </a:path>
                <a:path w="3030220" h="1988820">
                  <a:moveTo>
                    <a:pt x="57149" y="1684020"/>
                  </a:moveTo>
                  <a:lnTo>
                    <a:pt x="36194" y="1699260"/>
                  </a:lnTo>
                  <a:lnTo>
                    <a:pt x="12064" y="1734820"/>
                  </a:lnTo>
                  <a:lnTo>
                    <a:pt x="0" y="1775460"/>
                  </a:lnTo>
                  <a:lnTo>
                    <a:pt x="0" y="1817370"/>
                  </a:lnTo>
                  <a:lnTo>
                    <a:pt x="12064" y="1858010"/>
                  </a:lnTo>
                  <a:lnTo>
                    <a:pt x="36194" y="1893570"/>
                  </a:lnTo>
                  <a:lnTo>
                    <a:pt x="78104" y="1924050"/>
                  </a:lnTo>
                  <a:lnTo>
                    <a:pt x="125729" y="1933575"/>
                  </a:lnTo>
                  <a:lnTo>
                    <a:pt x="173989" y="1924050"/>
                  </a:lnTo>
                  <a:lnTo>
                    <a:pt x="198119" y="1906270"/>
                  </a:lnTo>
                  <a:lnTo>
                    <a:pt x="121919" y="1906270"/>
                  </a:lnTo>
                  <a:lnTo>
                    <a:pt x="132714" y="1897380"/>
                  </a:lnTo>
                  <a:lnTo>
                    <a:pt x="85724" y="1897380"/>
                  </a:lnTo>
                  <a:lnTo>
                    <a:pt x="79374" y="1894205"/>
                  </a:lnTo>
                  <a:lnTo>
                    <a:pt x="73024" y="1890395"/>
                  </a:lnTo>
                  <a:lnTo>
                    <a:pt x="66674" y="1885950"/>
                  </a:lnTo>
                  <a:lnTo>
                    <a:pt x="60959" y="1880870"/>
                  </a:lnTo>
                  <a:lnTo>
                    <a:pt x="92074" y="1859914"/>
                  </a:lnTo>
                  <a:lnTo>
                    <a:pt x="42544" y="1859914"/>
                  </a:lnTo>
                  <a:lnTo>
                    <a:pt x="27939" y="1824989"/>
                  </a:lnTo>
                  <a:lnTo>
                    <a:pt x="24764" y="1787525"/>
                  </a:lnTo>
                  <a:lnTo>
                    <a:pt x="33019" y="1750695"/>
                  </a:lnTo>
                  <a:lnTo>
                    <a:pt x="53974" y="1718310"/>
                  </a:lnTo>
                  <a:lnTo>
                    <a:pt x="55879" y="1716405"/>
                  </a:lnTo>
                  <a:lnTo>
                    <a:pt x="57149" y="1715770"/>
                  </a:lnTo>
                  <a:lnTo>
                    <a:pt x="57149" y="1684020"/>
                  </a:lnTo>
                  <a:close/>
                </a:path>
                <a:path w="3030220" h="1988820">
                  <a:moveTo>
                    <a:pt x="227329" y="1715770"/>
                  </a:moveTo>
                  <a:lnTo>
                    <a:pt x="227329" y="1791970"/>
                  </a:lnTo>
                  <a:lnTo>
                    <a:pt x="226059" y="1814195"/>
                  </a:lnTo>
                  <a:lnTo>
                    <a:pt x="211454" y="1856105"/>
                  </a:lnTo>
                  <a:lnTo>
                    <a:pt x="180974" y="1888489"/>
                  </a:lnTo>
                  <a:lnTo>
                    <a:pt x="142239" y="1905000"/>
                  </a:lnTo>
                  <a:lnTo>
                    <a:pt x="121919" y="1906270"/>
                  </a:lnTo>
                  <a:lnTo>
                    <a:pt x="198119" y="1906270"/>
                  </a:lnTo>
                  <a:lnTo>
                    <a:pt x="215899" y="1893570"/>
                  </a:lnTo>
                  <a:lnTo>
                    <a:pt x="221614" y="1886585"/>
                  </a:lnTo>
                  <a:lnTo>
                    <a:pt x="231774" y="1872614"/>
                  </a:lnTo>
                  <a:lnTo>
                    <a:pt x="235584" y="1864995"/>
                  </a:lnTo>
                  <a:lnTo>
                    <a:pt x="295909" y="1864995"/>
                  </a:lnTo>
                  <a:lnTo>
                    <a:pt x="288924" y="1853564"/>
                  </a:lnTo>
                  <a:lnTo>
                    <a:pt x="273049" y="1842135"/>
                  </a:lnTo>
                  <a:lnTo>
                    <a:pt x="252729" y="1837689"/>
                  </a:lnTo>
                  <a:lnTo>
                    <a:pt x="247014" y="1837689"/>
                  </a:lnTo>
                  <a:lnTo>
                    <a:pt x="252729" y="1801495"/>
                  </a:lnTo>
                  <a:lnTo>
                    <a:pt x="252094" y="1791970"/>
                  </a:lnTo>
                  <a:lnTo>
                    <a:pt x="249554" y="1764664"/>
                  </a:lnTo>
                  <a:lnTo>
                    <a:pt x="237489" y="1729739"/>
                  </a:lnTo>
                  <a:lnTo>
                    <a:pt x="234314" y="1725930"/>
                  </a:lnTo>
                  <a:lnTo>
                    <a:pt x="227329" y="1715770"/>
                  </a:lnTo>
                  <a:close/>
                </a:path>
                <a:path w="3030220" h="1988820">
                  <a:moveTo>
                    <a:pt x="219074" y="1704339"/>
                  </a:moveTo>
                  <a:lnTo>
                    <a:pt x="219074" y="1752600"/>
                  </a:lnTo>
                  <a:lnTo>
                    <a:pt x="193039" y="1796414"/>
                  </a:lnTo>
                  <a:lnTo>
                    <a:pt x="161924" y="1835150"/>
                  </a:lnTo>
                  <a:lnTo>
                    <a:pt x="125729" y="1868805"/>
                  </a:lnTo>
                  <a:lnTo>
                    <a:pt x="85724" y="1897380"/>
                  </a:lnTo>
                  <a:lnTo>
                    <a:pt x="132714" y="1897380"/>
                  </a:lnTo>
                  <a:lnTo>
                    <a:pt x="151764" y="1882139"/>
                  </a:lnTo>
                  <a:lnTo>
                    <a:pt x="179704" y="1854835"/>
                  </a:lnTo>
                  <a:lnTo>
                    <a:pt x="205104" y="1824355"/>
                  </a:lnTo>
                  <a:lnTo>
                    <a:pt x="227329" y="1791970"/>
                  </a:lnTo>
                  <a:lnTo>
                    <a:pt x="227329" y="1715770"/>
                  </a:lnTo>
                  <a:lnTo>
                    <a:pt x="219074" y="1704339"/>
                  </a:lnTo>
                  <a:close/>
                </a:path>
                <a:path w="3030220" h="1988820">
                  <a:moveTo>
                    <a:pt x="116204" y="1660525"/>
                  </a:moveTo>
                  <a:lnTo>
                    <a:pt x="78104" y="1668780"/>
                  </a:lnTo>
                  <a:lnTo>
                    <a:pt x="57149" y="1684020"/>
                  </a:lnTo>
                  <a:lnTo>
                    <a:pt x="57055" y="1716405"/>
                  </a:lnTo>
                  <a:lnTo>
                    <a:pt x="52069" y="1750060"/>
                  </a:lnTo>
                  <a:lnTo>
                    <a:pt x="49529" y="1784985"/>
                  </a:lnTo>
                  <a:lnTo>
                    <a:pt x="50164" y="1814195"/>
                  </a:lnTo>
                  <a:lnTo>
                    <a:pt x="50164" y="1819910"/>
                  </a:lnTo>
                  <a:lnTo>
                    <a:pt x="53339" y="1854200"/>
                  </a:lnTo>
                  <a:lnTo>
                    <a:pt x="50164" y="1856105"/>
                  </a:lnTo>
                  <a:lnTo>
                    <a:pt x="42544" y="1859914"/>
                  </a:lnTo>
                  <a:lnTo>
                    <a:pt x="92074" y="1859914"/>
                  </a:lnTo>
                  <a:lnTo>
                    <a:pt x="105409" y="1851025"/>
                  </a:lnTo>
                  <a:lnTo>
                    <a:pt x="118109" y="1838960"/>
                  </a:lnTo>
                  <a:lnTo>
                    <a:pt x="77469" y="1838960"/>
                  </a:lnTo>
                  <a:lnTo>
                    <a:pt x="74929" y="1802764"/>
                  </a:lnTo>
                  <a:lnTo>
                    <a:pt x="80644" y="1729739"/>
                  </a:lnTo>
                  <a:lnTo>
                    <a:pt x="101599" y="1689100"/>
                  </a:lnTo>
                  <a:lnTo>
                    <a:pt x="109219" y="1687830"/>
                  </a:lnTo>
                  <a:lnTo>
                    <a:pt x="116204" y="1686560"/>
                  </a:lnTo>
                  <a:lnTo>
                    <a:pt x="116204" y="1660525"/>
                  </a:lnTo>
                  <a:close/>
                </a:path>
                <a:path w="3030220" h="1988820">
                  <a:moveTo>
                    <a:pt x="125729" y="1658620"/>
                  </a:moveTo>
                  <a:lnTo>
                    <a:pt x="116204" y="1660525"/>
                  </a:lnTo>
                  <a:lnTo>
                    <a:pt x="116204" y="1686560"/>
                  </a:lnTo>
                  <a:lnTo>
                    <a:pt x="107949" y="1720214"/>
                  </a:lnTo>
                  <a:lnTo>
                    <a:pt x="102869" y="1752600"/>
                  </a:lnTo>
                  <a:lnTo>
                    <a:pt x="102869" y="1753870"/>
                  </a:lnTo>
                  <a:lnTo>
                    <a:pt x="100964" y="1784985"/>
                  </a:lnTo>
                  <a:lnTo>
                    <a:pt x="101066" y="1796414"/>
                  </a:lnTo>
                  <a:lnTo>
                    <a:pt x="101599" y="1819910"/>
                  </a:lnTo>
                  <a:lnTo>
                    <a:pt x="95249" y="1824989"/>
                  </a:lnTo>
                  <a:lnTo>
                    <a:pt x="89534" y="1829435"/>
                  </a:lnTo>
                  <a:lnTo>
                    <a:pt x="83184" y="1834514"/>
                  </a:lnTo>
                  <a:lnTo>
                    <a:pt x="77469" y="1838960"/>
                  </a:lnTo>
                  <a:lnTo>
                    <a:pt x="118109" y="1838960"/>
                  </a:lnTo>
                  <a:lnTo>
                    <a:pt x="144779" y="1814195"/>
                  </a:lnTo>
                  <a:lnTo>
                    <a:pt x="158749" y="1795780"/>
                  </a:lnTo>
                  <a:lnTo>
                    <a:pt x="126364" y="1795780"/>
                  </a:lnTo>
                  <a:lnTo>
                    <a:pt x="126999" y="1768475"/>
                  </a:lnTo>
                  <a:lnTo>
                    <a:pt x="130174" y="1741170"/>
                  </a:lnTo>
                  <a:lnTo>
                    <a:pt x="135254" y="1714500"/>
                  </a:lnTo>
                  <a:lnTo>
                    <a:pt x="142874" y="1687830"/>
                  </a:lnTo>
                  <a:lnTo>
                    <a:pt x="184149" y="1687830"/>
                  </a:lnTo>
                  <a:lnTo>
                    <a:pt x="184149" y="1676400"/>
                  </a:lnTo>
                  <a:lnTo>
                    <a:pt x="173354" y="1668780"/>
                  </a:lnTo>
                  <a:lnTo>
                    <a:pt x="125729" y="1658620"/>
                  </a:lnTo>
                  <a:close/>
                </a:path>
                <a:path w="3030220" h="1988820">
                  <a:moveTo>
                    <a:pt x="184149" y="1676400"/>
                  </a:moveTo>
                  <a:lnTo>
                    <a:pt x="184149" y="1706245"/>
                  </a:lnTo>
                  <a:lnTo>
                    <a:pt x="172084" y="1731010"/>
                  </a:lnTo>
                  <a:lnTo>
                    <a:pt x="158749" y="1753870"/>
                  </a:lnTo>
                  <a:lnTo>
                    <a:pt x="142874" y="1775460"/>
                  </a:lnTo>
                  <a:lnTo>
                    <a:pt x="126364" y="1795780"/>
                  </a:lnTo>
                  <a:lnTo>
                    <a:pt x="158749" y="1795780"/>
                  </a:lnTo>
                  <a:lnTo>
                    <a:pt x="177164" y="1772285"/>
                  </a:lnTo>
                  <a:lnTo>
                    <a:pt x="203834" y="1725930"/>
                  </a:lnTo>
                  <a:lnTo>
                    <a:pt x="219074" y="1725930"/>
                  </a:lnTo>
                  <a:lnTo>
                    <a:pt x="219074" y="1704339"/>
                  </a:lnTo>
                  <a:lnTo>
                    <a:pt x="215899" y="1699260"/>
                  </a:lnTo>
                  <a:lnTo>
                    <a:pt x="200024" y="1687830"/>
                  </a:lnTo>
                  <a:lnTo>
                    <a:pt x="198754" y="1686560"/>
                  </a:lnTo>
                  <a:lnTo>
                    <a:pt x="184149" y="1676400"/>
                  </a:lnTo>
                  <a:close/>
                </a:path>
                <a:path w="3030220" h="1988820">
                  <a:moveTo>
                    <a:pt x="219074" y="1725930"/>
                  </a:moveTo>
                  <a:lnTo>
                    <a:pt x="203834" y="1725930"/>
                  </a:lnTo>
                  <a:lnTo>
                    <a:pt x="212724" y="1738630"/>
                  </a:lnTo>
                  <a:lnTo>
                    <a:pt x="219074" y="1752600"/>
                  </a:lnTo>
                  <a:lnTo>
                    <a:pt x="219074" y="1725930"/>
                  </a:lnTo>
                  <a:close/>
                </a:path>
                <a:path w="3030220" h="1988820">
                  <a:moveTo>
                    <a:pt x="184149" y="1687830"/>
                  </a:moveTo>
                  <a:lnTo>
                    <a:pt x="142874" y="1687830"/>
                  </a:lnTo>
                  <a:lnTo>
                    <a:pt x="153669" y="1690370"/>
                  </a:lnTo>
                  <a:lnTo>
                    <a:pt x="164464" y="1694180"/>
                  </a:lnTo>
                  <a:lnTo>
                    <a:pt x="174624" y="1699895"/>
                  </a:lnTo>
                  <a:lnTo>
                    <a:pt x="184149" y="1706245"/>
                  </a:lnTo>
                  <a:lnTo>
                    <a:pt x="184149" y="1687830"/>
                  </a:lnTo>
                  <a:close/>
                </a:path>
                <a:path w="3030220" h="1988820">
                  <a:moveTo>
                    <a:pt x="2868295" y="0"/>
                  </a:moveTo>
                  <a:lnTo>
                    <a:pt x="2766060" y="0"/>
                  </a:lnTo>
                  <a:lnTo>
                    <a:pt x="2757170" y="3175"/>
                  </a:lnTo>
                  <a:lnTo>
                    <a:pt x="2757170" y="44450"/>
                  </a:lnTo>
                  <a:lnTo>
                    <a:pt x="2759710" y="48260"/>
                  </a:lnTo>
                  <a:lnTo>
                    <a:pt x="2790190" y="48260"/>
                  </a:lnTo>
                  <a:lnTo>
                    <a:pt x="2793365" y="49530"/>
                  </a:lnTo>
                  <a:lnTo>
                    <a:pt x="2793365" y="55244"/>
                  </a:lnTo>
                  <a:lnTo>
                    <a:pt x="2792729" y="62230"/>
                  </a:lnTo>
                  <a:lnTo>
                    <a:pt x="2793365" y="73025"/>
                  </a:lnTo>
                  <a:lnTo>
                    <a:pt x="2791460" y="74930"/>
                  </a:lnTo>
                  <a:lnTo>
                    <a:pt x="2783204" y="74930"/>
                  </a:lnTo>
                  <a:lnTo>
                    <a:pt x="2776220" y="76200"/>
                  </a:lnTo>
                  <a:lnTo>
                    <a:pt x="2725420" y="92075"/>
                  </a:lnTo>
                  <a:lnTo>
                    <a:pt x="2684145" y="117475"/>
                  </a:lnTo>
                  <a:lnTo>
                    <a:pt x="2649854" y="150494"/>
                  </a:lnTo>
                  <a:lnTo>
                    <a:pt x="2623820" y="190500"/>
                  </a:lnTo>
                  <a:lnTo>
                    <a:pt x="2606675" y="235585"/>
                  </a:lnTo>
                  <a:lnTo>
                    <a:pt x="2599054" y="283844"/>
                  </a:lnTo>
                  <a:lnTo>
                    <a:pt x="2603500" y="334644"/>
                  </a:lnTo>
                  <a:lnTo>
                    <a:pt x="2616835" y="377825"/>
                  </a:lnTo>
                  <a:lnTo>
                    <a:pt x="2638425" y="415925"/>
                  </a:lnTo>
                  <a:lnTo>
                    <a:pt x="2666365" y="448309"/>
                  </a:lnTo>
                  <a:lnTo>
                    <a:pt x="2699385" y="474980"/>
                  </a:lnTo>
                  <a:lnTo>
                    <a:pt x="2737485" y="494030"/>
                  </a:lnTo>
                  <a:lnTo>
                    <a:pt x="2778760" y="505459"/>
                  </a:lnTo>
                  <a:lnTo>
                    <a:pt x="2822575" y="509269"/>
                  </a:lnTo>
                  <a:lnTo>
                    <a:pt x="2867660" y="503555"/>
                  </a:lnTo>
                  <a:lnTo>
                    <a:pt x="2911475" y="488950"/>
                  </a:lnTo>
                  <a:lnTo>
                    <a:pt x="2918460" y="485140"/>
                  </a:lnTo>
                  <a:lnTo>
                    <a:pt x="2817495" y="485140"/>
                  </a:lnTo>
                  <a:lnTo>
                    <a:pt x="2773679" y="480059"/>
                  </a:lnTo>
                  <a:lnTo>
                    <a:pt x="2733040" y="465455"/>
                  </a:lnTo>
                  <a:lnTo>
                    <a:pt x="2696845" y="442594"/>
                  </a:lnTo>
                  <a:lnTo>
                    <a:pt x="2667000" y="412750"/>
                  </a:lnTo>
                  <a:lnTo>
                    <a:pt x="2643504" y="376555"/>
                  </a:lnTo>
                  <a:lnTo>
                    <a:pt x="2628900" y="335280"/>
                  </a:lnTo>
                  <a:lnTo>
                    <a:pt x="2623185" y="290830"/>
                  </a:lnTo>
                  <a:lnTo>
                    <a:pt x="2628265" y="247014"/>
                  </a:lnTo>
                  <a:lnTo>
                    <a:pt x="2642870" y="206375"/>
                  </a:lnTo>
                  <a:lnTo>
                    <a:pt x="2665729" y="170180"/>
                  </a:lnTo>
                  <a:lnTo>
                    <a:pt x="2695575" y="140335"/>
                  </a:lnTo>
                  <a:lnTo>
                    <a:pt x="2731135" y="116839"/>
                  </a:lnTo>
                  <a:lnTo>
                    <a:pt x="2772410" y="102235"/>
                  </a:lnTo>
                  <a:lnTo>
                    <a:pt x="2816860" y="96519"/>
                  </a:lnTo>
                  <a:lnTo>
                    <a:pt x="2918460" y="96519"/>
                  </a:lnTo>
                  <a:lnTo>
                    <a:pt x="2917190" y="95885"/>
                  </a:lnTo>
                  <a:lnTo>
                    <a:pt x="2879725" y="79375"/>
                  </a:lnTo>
                  <a:lnTo>
                    <a:pt x="2853054" y="74930"/>
                  </a:lnTo>
                  <a:lnTo>
                    <a:pt x="2791460" y="74930"/>
                  </a:lnTo>
                  <a:lnTo>
                    <a:pt x="2788285" y="74294"/>
                  </a:lnTo>
                  <a:lnTo>
                    <a:pt x="2846070" y="74294"/>
                  </a:lnTo>
                  <a:lnTo>
                    <a:pt x="2844800" y="73660"/>
                  </a:lnTo>
                  <a:lnTo>
                    <a:pt x="2842895" y="72389"/>
                  </a:lnTo>
                  <a:lnTo>
                    <a:pt x="2841625" y="70485"/>
                  </a:lnTo>
                  <a:lnTo>
                    <a:pt x="2841625" y="49530"/>
                  </a:lnTo>
                  <a:lnTo>
                    <a:pt x="2844800" y="47625"/>
                  </a:lnTo>
                  <a:lnTo>
                    <a:pt x="2875279" y="47625"/>
                  </a:lnTo>
                  <a:lnTo>
                    <a:pt x="2877820" y="44450"/>
                  </a:lnTo>
                  <a:lnTo>
                    <a:pt x="2877820" y="3175"/>
                  </a:lnTo>
                  <a:lnTo>
                    <a:pt x="2868295" y="0"/>
                  </a:lnTo>
                  <a:close/>
                </a:path>
                <a:path w="3030220" h="1988820">
                  <a:moveTo>
                    <a:pt x="3011804" y="207644"/>
                  </a:moveTo>
                  <a:lnTo>
                    <a:pt x="3011804" y="290830"/>
                  </a:lnTo>
                  <a:lnTo>
                    <a:pt x="3006725" y="334644"/>
                  </a:lnTo>
                  <a:lnTo>
                    <a:pt x="2992120" y="375284"/>
                  </a:lnTo>
                  <a:lnTo>
                    <a:pt x="2969260" y="411480"/>
                  </a:lnTo>
                  <a:lnTo>
                    <a:pt x="2939415" y="441325"/>
                  </a:lnTo>
                  <a:lnTo>
                    <a:pt x="2903220" y="464819"/>
                  </a:lnTo>
                  <a:lnTo>
                    <a:pt x="2861945" y="479425"/>
                  </a:lnTo>
                  <a:lnTo>
                    <a:pt x="2817495" y="485140"/>
                  </a:lnTo>
                  <a:lnTo>
                    <a:pt x="2918460" y="485140"/>
                  </a:lnTo>
                  <a:lnTo>
                    <a:pt x="2980054" y="440690"/>
                  </a:lnTo>
                  <a:lnTo>
                    <a:pt x="3003550" y="408305"/>
                  </a:lnTo>
                  <a:lnTo>
                    <a:pt x="3020060" y="372109"/>
                  </a:lnTo>
                  <a:lnTo>
                    <a:pt x="3028950" y="332105"/>
                  </a:lnTo>
                  <a:lnTo>
                    <a:pt x="3030220" y="289559"/>
                  </a:lnTo>
                  <a:lnTo>
                    <a:pt x="3023235" y="244475"/>
                  </a:lnTo>
                  <a:lnTo>
                    <a:pt x="3011804" y="207644"/>
                  </a:lnTo>
                  <a:close/>
                </a:path>
                <a:path w="3030220" h="1988820">
                  <a:moveTo>
                    <a:pt x="2918460" y="96519"/>
                  </a:moveTo>
                  <a:lnTo>
                    <a:pt x="2816860" y="96519"/>
                  </a:lnTo>
                  <a:lnTo>
                    <a:pt x="2861310" y="101600"/>
                  </a:lnTo>
                  <a:lnTo>
                    <a:pt x="2901950" y="116205"/>
                  </a:lnTo>
                  <a:lnTo>
                    <a:pt x="2938145" y="139064"/>
                  </a:lnTo>
                  <a:lnTo>
                    <a:pt x="2967990" y="168910"/>
                  </a:lnTo>
                  <a:lnTo>
                    <a:pt x="2991485" y="205105"/>
                  </a:lnTo>
                  <a:lnTo>
                    <a:pt x="3006090" y="245744"/>
                  </a:lnTo>
                  <a:lnTo>
                    <a:pt x="3011170" y="289559"/>
                  </a:lnTo>
                  <a:lnTo>
                    <a:pt x="3011804" y="290830"/>
                  </a:lnTo>
                  <a:lnTo>
                    <a:pt x="3011804" y="207644"/>
                  </a:lnTo>
                  <a:lnTo>
                    <a:pt x="3008629" y="198119"/>
                  </a:lnTo>
                  <a:lnTo>
                    <a:pt x="2985135" y="150494"/>
                  </a:lnTo>
                  <a:lnTo>
                    <a:pt x="2953385" y="120650"/>
                  </a:lnTo>
                  <a:lnTo>
                    <a:pt x="2918460" y="96519"/>
                  </a:lnTo>
                  <a:close/>
                </a:path>
              </a:pathLst>
            </a:custGeom>
            <a:solidFill>
              <a:srgbClr val="2925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4975225" y="2501900"/>
              <a:ext cx="303530" cy="299720"/>
            </a:xfrm>
            <a:custGeom>
              <a:avLst/>
              <a:gdLst/>
              <a:ahLst/>
              <a:cxnLst/>
              <a:rect l="l" t="t" r="r" b="b"/>
              <a:pathLst>
                <a:path w="303529" h="299719">
                  <a:moveTo>
                    <a:pt x="0" y="118745"/>
                  </a:moveTo>
                  <a:lnTo>
                    <a:pt x="118745" y="118745"/>
                  </a:lnTo>
                  <a:lnTo>
                    <a:pt x="118745" y="0"/>
                  </a:lnTo>
                  <a:lnTo>
                    <a:pt x="0" y="0"/>
                  </a:lnTo>
                  <a:lnTo>
                    <a:pt x="0" y="118745"/>
                  </a:lnTo>
                  <a:close/>
                </a:path>
                <a:path w="303529" h="299719">
                  <a:moveTo>
                    <a:pt x="184785" y="182880"/>
                  </a:moveTo>
                  <a:lnTo>
                    <a:pt x="303530" y="182880"/>
                  </a:lnTo>
                  <a:lnTo>
                    <a:pt x="303530" y="64770"/>
                  </a:lnTo>
                  <a:lnTo>
                    <a:pt x="184785" y="64770"/>
                  </a:lnTo>
                  <a:lnTo>
                    <a:pt x="184785" y="182880"/>
                  </a:lnTo>
                  <a:close/>
                </a:path>
                <a:path w="303529" h="299719">
                  <a:moveTo>
                    <a:pt x="12700" y="299720"/>
                  </a:moveTo>
                  <a:lnTo>
                    <a:pt x="131445" y="299720"/>
                  </a:lnTo>
                  <a:lnTo>
                    <a:pt x="131445" y="180975"/>
                  </a:lnTo>
                  <a:lnTo>
                    <a:pt x="12700" y="180975"/>
                  </a:lnTo>
                  <a:lnTo>
                    <a:pt x="12700" y="299720"/>
                  </a:lnTo>
                  <a:close/>
                </a:path>
              </a:pathLst>
            </a:custGeom>
            <a:ln w="2540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6083934" y="2472054"/>
              <a:ext cx="241935" cy="342900"/>
            </a:xfrm>
            <a:custGeom>
              <a:avLst/>
              <a:gdLst/>
              <a:ahLst/>
              <a:cxnLst/>
              <a:rect l="l" t="t" r="r" b="b"/>
              <a:pathLst>
                <a:path w="241935" h="342900">
                  <a:moveTo>
                    <a:pt x="143510" y="36195"/>
                  </a:moveTo>
                  <a:lnTo>
                    <a:pt x="135255" y="38100"/>
                  </a:lnTo>
                  <a:lnTo>
                    <a:pt x="10795" y="238125"/>
                  </a:lnTo>
                  <a:lnTo>
                    <a:pt x="9525" y="239395"/>
                  </a:lnTo>
                  <a:lnTo>
                    <a:pt x="8890" y="241300"/>
                  </a:lnTo>
                  <a:lnTo>
                    <a:pt x="8890" y="243205"/>
                  </a:lnTo>
                  <a:lnTo>
                    <a:pt x="635" y="327660"/>
                  </a:lnTo>
                  <a:lnTo>
                    <a:pt x="0" y="332740"/>
                  </a:lnTo>
                  <a:lnTo>
                    <a:pt x="2540" y="337820"/>
                  </a:lnTo>
                  <a:lnTo>
                    <a:pt x="6350" y="340360"/>
                  </a:lnTo>
                  <a:lnTo>
                    <a:pt x="10795" y="342900"/>
                  </a:lnTo>
                  <a:lnTo>
                    <a:pt x="15875" y="342900"/>
                  </a:lnTo>
                  <a:lnTo>
                    <a:pt x="78105" y="305435"/>
                  </a:lnTo>
                  <a:lnTo>
                    <a:pt x="28575" y="305435"/>
                  </a:lnTo>
                  <a:lnTo>
                    <a:pt x="31750" y="266065"/>
                  </a:lnTo>
                  <a:lnTo>
                    <a:pt x="80010" y="266065"/>
                  </a:lnTo>
                  <a:lnTo>
                    <a:pt x="38735" y="240665"/>
                  </a:lnTo>
                  <a:lnTo>
                    <a:pt x="146685" y="67945"/>
                  </a:lnTo>
                  <a:lnTo>
                    <a:pt x="221615" y="67945"/>
                  </a:lnTo>
                  <a:lnTo>
                    <a:pt x="222250" y="66675"/>
                  </a:lnTo>
                  <a:lnTo>
                    <a:pt x="192405" y="66675"/>
                  </a:lnTo>
                  <a:lnTo>
                    <a:pt x="170815" y="53340"/>
                  </a:lnTo>
                  <a:lnTo>
                    <a:pt x="179070" y="40005"/>
                  </a:lnTo>
                  <a:lnTo>
                    <a:pt x="149225" y="40005"/>
                  </a:lnTo>
                  <a:lnTo>
                    <a:pt x="143510" y="36195"/>
                  </a:lnTo>
                  <a:close/>
                </a:path>
                <a:path w="241935" h="342900">
                  <a:moveTo>
                    <a:pt x="80010" y="266065"/>
                  </a:moveTo>
                  <a:lnTo>
                    <a:pt x="31750" y="266065"/>
                  </a:lnTo>
                  <a:lnTo>
                    <a:pt x="61595" y="284480"/>
                  </a:lnTo>
                  <a:lnTo>
                    <a:pt x="28575" y="305435"/>
                  </a:lnTo>
                  <a:lnTo>
                    <a:pt x="78105" y="305435"/>
                  </a:lnTo>
                  <a:lnTo>
                    <a:pt x="93345" y="295910"/>
                  </a:lnTo>
                  <a:lnTo>
                    <a:pt x="95885" y="293370"/>
                  </a:lnTo>
                  <a:lnTo>
                    <a:pt x="96520" y="291465"/>
                  </a:lnTo>
                  <a:lnTo>
                    <a:pt x="111760" y="267335"/>
                  </a:lnTo>
                  <a:lnTo>
                    <a:pt x="81915" y="267335"/>
                  </a:lnTo>
                  <a:lnTo>
                    <a:pt x="80010" y="266065"/>
                  </a:lnTo>
                  <a:close/>
                </a:path>
                <a:path w="241935" h="342900">
                  <a:moveTo>
                    <a:pt x="180975" y="119380"/>
                  </a:moveTo>
                  <a:lnTo>
                    <a:pt x="173355" y="121285"/>
                  </a:lnTo>
                  <a:lnTo>
                    <a:pt x="81915" y="267335"/>
                  </a:lnTo>
                  <a:lnTo>
                    <a:pt x="111760" y="267335"/>
                  </a:lnTo>
                  <a:lnTo>
                    <a:pt x="194945" y="135255"/>
                  </a:lnTo>
                  <a:lnTo>
                    <a:pt x="193040" y="127000"/>
                  </a:lnTo>
                  <a:lnTo>
                    <a:pt x="180975" y="119380"/>
                  </a:lnTo>
                  <a:close/>
                </a:path>
                <a:path w="241935" h="342900">
                  <a:moveTo>
                    <a:pt x="221615" y="67945"/>
                  </a:moveTo>
                  <a:lnTo>
                    <a:pt x="146685" y="67945"/>
                  </a:lnTo>
                  <a:lnTo>
                    <a:pt x="217170" y="112395"/>
                  </a:lnTo>
                  <a:lnTo>
                    <a:pt x="219075" y="120015"/>
                  </a:lnTo>
                  <a:lnTo>
                    <a:pt x="157480" y="218440"/>
                  </a:lnTo>
                  <a:lnTo>
                    <a:pt x="159385" y="226060"/>
                  </a:lnTo>
                  <a:lnTo>
                    <a:pt x="171450" y="233680"/>
                  </a:lnTo>
                  <a:lnTo>
                    <a:pt x="179070" y="231775"/>
                  </a:lnTo>
                  <a:lnTo>
                    <a:pt x="236855" y="139700"/>
                  </a:lnTo>
                  <a:lnTo>
                    <a:pt x="241935" y="125095"/>
                  </a:lnTo>
                  <a:lnTo>
                    <a:pt x="241300" y="110490"/>
                  </a:lnTo>
                  <a:lnTo>
                    <a:pt x="235585" y="97155"/>
                  </a:lnTo>
                  <a:lnTo>
                    <a:pt x="224790" y="86995"/>
                  </a:lnTo>
                  <a:lnTo>
                    <a:pt x="213995" y="80010"/>
                  </a:lnTo>
                  <a:lnTo>
                    <a:pt x="221615" y="67945"/>
                  </a:lnTo>
                  <a:close/>
                </a:path>
                <a:path w="241935" h="342900">
                  <a:moveTo>
                    <a:pt x="232410" y="31750"/>
                  </a:moveTo>
                  <a:lnTo>
                    <a:pt x="184150" y="31750"/>
                  </a:lnTo>
                  <a:lnTo>
                    <a:pt x="205740" y="45085"/>
                  </a:lnTo>
                  <a:lnTo>
                    <a:pt x="192405" y="66675"/>
                  </a:lnTo>
                  <a:lnTo>
                    <a:pt x="222250" y="66675"/>
                  </a:lnTo>
                  <a:lnTo>
                    <a:pt x="237490" y="41910"/>
                  </a:lnTo>
                  <a:lnTo>
                    <a:pt x="236220" y="34290"/>
                  </a:lnTo>
                  <a:lnTo>
                    <a:pt x="232410" y="31750"/>
                  </a:lnTo>
                  <a:close/>
                </a:path>
                <a:path w="241935" h="342900">
                  <a:moveTo>
                    <a:pt x="180975" y="0"/>
                  </a:moveTo>
                  <a:lnTo>
                    <a:pt x="173355" y="1905"/>
                  </a:lnTo>
                  <a:lnTo>
                    <a:pt x="149225" y="40005"/>
                  </a:lnTo>
                  <a:lnTo>
                    <a:pt x="179070" y="40005"/>
                  </a:lnTo>
                  <a:lnTo>
                    <a:pt x="184150" y="31750"/>
                  </a:lnTo>
                  <a:lnTo>
                    <a:pt x="232410" y="31750"/>
                  </a:lnTo>
                  <a:lnTo>
                    <a:pt x="180975" y="0"/>
                  </a:lnTo>
                  <a:close/>
                </a:path>
              </a:pathLst>
            </a:custGeom>
            <a:solidFill>
              <a:srgbClr val="29255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63159" y="3441699"/>
              <a:ext cx="359410" cy="356870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3876675" y="3478530"/>
              <a:ext cx="276860" cy="281305"/>
            </a:xfrm>
            <a:custGeom>
              <a:avLst/>
              <a:gdLst/>
              <a:ahLst/>
              <a:cxnLst/>
              <a:rect l="l" t="t" r="r" b="b"/>
              <a:pathLst>
                <a:path w="276860" h="281304">
                  <a:moveTo>
                    <a:pt x="119379" y="0"/>
                  </a:moveTo>
                  <a:lnTo>
                    <a:pt x="75564" y="5715"/>
                  </a:lnTo>
                  <a:lnTo>
                    <a:pt x="38099" y="22225"/>
                  </a:lnTo>
                  <a:lnTo>
                    <a:pt x="4444" y="60325"/>
                  </a:lnTo>
                  <a:lnTo>
                    <a:pt x="634" y="76835"/>
                  </a:lnTo>
                  <a:lnTo>
                    <a:pt x="0" y="77470"/>
                  </a:lnTo>
                  <a:lnTo>
                    <a:pt x="0" y="206375"/>
                  </a:lnTo>
                  <a:lnTo>
                    <a:pt x="634" y="208915"/>
                  </a:lnTo>
                  <a:lnTo>
                    <a:pt x="1904" y="210185"/>
                  </a:lnTo>
                  <a:lnTo>
                    <a:pt x="6984" y="224790"/>
                  </a:lnTo>
                  <a:lnTo>
                    <a:pt x="40004" y="260350"/>
                  </a:lnTo>
                  <a:lnTo>
                    <a:pt x="76834" y="275590"/>
                  </a:lnTo>
                  <a:lnTo>
                    <a:pt x="119379" y="281305"/>
                  </a:lnTo>
                  <a:lnTo>
                    <a:pt x="142239" y="280035"/>
                  </a:lnTo>
                  <a:lnTo>
                    <a:pt x="162559" y="275590"/>
                  </a:lnTo>
                  <a:lnTo>
                    <a:pt x="182244" y="269240"/>
                  </a:lnTo>
                  <a:lnTo>
                    <a:pt x="196214" y="262255"/>
                  </a:lnTo>
                  <a:lnTo>
                    <a:pt x="119379" y="262255"/>
                  </a:lnTo>
                  <a:lnTo>
                    <a:pt x="99694" y="260985"/>
                  </a:lnTo>
                  <a:lnTo>
                    <a:pt x="50164" y="243840"/>
                  </a:lnTo>
                  <a:lnTo>
                    <a:pt x="22224" y="214629"/>
                  </a:lnTo>
                  <a:lnTo>
                    <a:pt x="19049" y="203200"/>
                  </a:lnTo>
                  <a:lnTo>
                    <a:pt x="19049" y="128270"/>
                  </a:lnTo>
                  <a:lnTo>
                    <a:pt x="48894" y="128270"/>
                  </a:lnTo>
                  <a:lnTo>
                    <a:pt x="46989" y="127000"/>
                  </a:lnTo>
                  <a:lnTo>
                    <a:pt x="34924" y="117475"/>
                  </a:lnTo>
                  <a:lnTo>
                    <a:pt x="26034" y="106680"/>
                  </a:lnTo>
                  <a:lnTo>
                    <a:pt x="20954" y="95250"/>
                  </a:lnTo>
                  <a:lnTo>
                    <a:pt x="19049" y="83185"/>
                  </a:lnTo>
                  <a:lnTo>
                    <a:pt x="19049" y="80645"/>
                  </a:lnTo>
                  <a:lnTo>
                    <a:pt x="48259" y="38100"/>
                  </a:lnTo>
                  <a:lnTo>
                    <a:pt x="99059" y="20320"/>
                  </a:lnTo>
                  <a:lnTo>
                    <a:pt x="120014" y="19050"/>
                  </a:lnTo>
                  <a:lnTo>
                    <a:pt x="195579" y="19050"/>
                  </a:lnTo>
                  <a:lnTo>
                    <a:pt x="183514" y="12700"/>
                  </a:lnTo>
                  <a:lnTo>
                    <a:pt x="163829" y="5714"/>
                  </a:lnTo>
                  <a:lnTo>
                    <a:pt x="142874" y="1904"/>
                  </a:lnTo>
                  <a:lnTo>
                    <a:pt x="119379" y="0"/>
                  </a:lnTo>
                  <a:close/>
                </a:path>
                <a:path w="276860" h="281304">
                  <a:moveTo>
                    <a:pt x="276859" y="128270"/>
                  </a:moveTo>
                  <a:lnTo>
                    <a:pt x="220344" y="128270"/>
                  </a:lnTo>
                  <a:lnTo>
                    <a:pt x="220344" y="203200"/>
                  </a:lnTo>
                  <a:lnTo>
                    <a:pt x="217169" y="214629"/>
                  </a:lnTo>
                  <a:lnTo>
                    <a:pt x="189229" y="243840"/>
                  </a:lnTo>
                  <a:lnTo>
                    <a:pt x="139699" y="260985"/>
                  </a:lnTo>
                  <a:lnTo>
                    <a:pt x="119379" y="262255"/>
                  </a:lnTo>
                  <a:lnTo>
                    <a:pt x="196214" y="262255"/>
                  </a:lnTo>
                  <a:lnTo>
                    <a:pt x="226694" y="235585"/>
                  </a:lnTo>
                  <a:lnTo>
                    <a:pt x="232409" y="225425"/>
                  </a:lnTo>
                  <a:lnTo>
                    <a:pt x="276859" y="225425"/>
                  </a:lnTo>
                  <a:lnTo>
                    <a:pt x="276859" y="128270"/>
                  </a:lnTo>
                  <a:close/>
                </a:path>
                <a:path w="276860" h="281304">
                  <a:moveTo>
                    <a:pt x="276859" y="225425"/>
                  </a:moveTo>
                  <a:lnTo>
                    <a:pt x="232409" y="225425"/>
                  </a:lnTo>
                  <a:lnTo>
                    <a:pt x="234949" y="229870"/>
                  </a:lnTo>
                  <a:lnTo>
                    <a:pt x="276859" y="257175"/>
                  </a:lnTo>
                  <a:lnTo>
                    <a:pt x="276859" y="225425"/>
                  </a:lnTo>
                  <a:close/>
                </a:path>
                <a:path w="276860" h="281304">
                  <a:moveTo>
                    <a:pt x="48894" y="128270"/>
                  </a:moveTo>
                  <a:lnTo>
                    <a:pt x="19049" y="128270"/>
                  </a:lnTo>
                  <a:lnTo>
                    <a:pt x="24129" y="133985"/>
                  </a:lnTo>
                  <a:lnTo>
                    <a:pt x="29844" y="139065"/>
                  </a:lnTo>
                  <a:lnTo>
                    <a:pt x="36829" y="142875"/>
                  </a:lnTo>
                  <a:lnTo>
                    <a:pt x="53974" y="153035"/>
                  </a:lnTo>
                  <a:lnTo>
                    <a:pt x="74294" y="160020"/>
                  </a:lnTo>
                  <a:lnTo>
                    <a:pt x="96519" y="164465"/>
                  </a:lnTo>
                  <a:lnTo>
                    <a:pt x="119379" y="166370"/>
                  </a:lnTo>
                  <a:lnTo>
                    <a:pt x="142874" y="164465"/>
                  </a:lnTo>
                  <a:lnTo>
                    <a:pt x="165099" y="160020"/>
                  </a:lnTo>
                  <a:lnTo>
                    <a:pt x="185419" y="153035"/>
                  </a:lnTo>
                  <a:lnTo>
                    <a:pt x="195579" y="147320"/>
                  </a:lnTo>
                  <a:lnTo>
                    <a:pt x="119379" y="147320"/>
                  </a:lnTo>
                  <a:lnTo>
                    <a:pt x="98424" y="145415"/>
                  </a:lnTo>
                  <a:lnTo>
                    <a:pt x="79374" y="141605"/>
                  </a:lnTo>
                  <a:lnTo>
                    <a:pt x="62229" y="135255"/>
                  </a:lnTo>
                  <a:lnTo>
                    <a:pt x="48894" y="128270"/>
                  </a:lnTo>
                  <a:close/>
                </a:path>
                <a:path w="276860" h="281304">
                  <a:moveTo>
                    <a:pt x="195579" y="19050"/>
                  </a:moveTo>
                  <a:lnTo>
                    <a:pt x="120014" y="19050"/>
                  </a:lnTo>
                  <a:lnTo>
                    <a:pt x="140334" y="20320"/>
                  </a:lnTo>
                  <a:lnTo>
                    <a:pt x="159384" y="24130"/>
                  </a:lnTo>
                  <a:lnTo>
                    <a:pt x="203199" y="47625"/>
                  </a:lnTo>
                  <a:lnTo>
                    <a:pt x="220344" y="80645"/>
                  </a:lnTo>
                  <a:lnTo>
                    <a:pt x="220344" y="83185"/>
                  </a:lnTo>
                  <a:lnTo>
                    <a:pt x="192404" y="127000"/>
                  </a:lnTo>
                  <a:lnTo>
                    <a:pt x="140334" y="145415"/>
                  </a:lnTo>
                  <a:lnTo>
                    <a:pt x="119379" y="147320"/>
                  </a:lnTo>
                  <a:lnTo>
                    <a:pt x="195579" y="147320"/>
                  </a:lnTo>
                  <a:lnTo>
                    <a:pt x="202564" y="142875"/>
                  </a:lnTo>
                  <a:lnTo>
                    <a:pt x="209549" y="139065"/>
                  </a:lnTo>
                  <a:lnTo>
                    <a:pt x="215264" y="133985"/>
                  </a:lnTo>
                  <a:lnTo>
                    <a:pt x="220344" y="128270"/>
                  </a:lnTo>
                  <a:lnTo>
                    <a:pt x="276859" y="128270"/>
                  </a:lnTo>
                  <a:lnTo>
                    <a:pt x="276859" y="108585"/>
                  </a:lnTo>
                  <a:lnTo>
                    <a:pt x="258444" y="108585"/>
                  </a:lnTo>
                  <a:lnTo>
                    <a:pt x="254634" y="103505"/>
                  </a:lnTo>
                  <a:lnTo>
                    <a:pt x="251459" y="99060"/>
                  </a:lnTo>
                  <a:lnTo>
                    <a:pt x="247649" y="92710"/>
                  </a:lnTo>
                  <a:lnTo>
                    <a:pt x="243204" y="83185"/>
                  </a:lnTo>
                  <a:lnTo>
                    <a:pt x="238759" y="70485"/>
                  </a:lnTo>
                  <a:lnTo>
                    <a:pt x="238759" y="69215"/>
                  </a:lnTo>
                  <a:lnTo>
                    <a:pt x="237489" y="67945"/>
                  </a:lnTo>
                  <a:lnTo>
                    <a:pt x="236854" y="66675"/>
                  </a:lnTo>
                  <a:lnTo>
                    <a:pt x="231774" y="53975"/>
                  </a:lnTo>
                  <a:lnTo>
                    <a:pt x="223519" y="41910"/>
                  </a:lnTo>
                  <a:lnTo>
                    <a:pt x="213359" y="31115"/>
                  </a:lnTo>
                  <a:lnTo>
                    <a:pt x="201294" y="22225"/>
                  </a:lnTo>
                  <a:lnTo>
                    <a:pt x="195579" y="19050"/>
                  </a:lnTo>
                  <a:close/>
                </a:path>
                <a:path w="276860" h="281304">
                  <a:moveTo>
                    <a:pt x="119379" y="45085"/>
                  </a:moveTo>
                  <a:lnTo>
                    <a:pt x="75564" y="60325"/>
                  </a:lnTo>
                  <a:lnTo>
                    <a:pt x="64769" y="83185"/>
                  </a:lnTo>
                  <a:lnTo>
                    <a:pt x="66039" y="92075"/>
                  </a:lnTo>
                  <a:lnTo>
                    <a:pt x="99694" y="118745"/>
                  </a:lnTo>
                  <a:lnTo>
                    <a:pt x="119379" y="121285"/>
                  </a:lnTo>
                  <a:lnTo>
                    <a:pt x="130174" y="120650"/>
                  </a:lnTo>
                  <a:lnTo>
                    <a:pt x="167639" y="102235"/>
                  </a:lnTo>
                  <a:lnTo>
                    <a:pt x="119379" y="102235"/>
                  </a:lnTo>
                  <a:lnTo>
                    <a:pt x="111759" y="101600"/>
                  </a:lnTo>
                  <a:lnTo>
                    <a:pt x="83184" y="86995"/>
                  </a:lnTo>
                  <a:lnTo>
                    <a:pt x="83184" y="79375"/>
                  </a:lnTo>
                  <a:lnTo>
                    <a:pt x="119379" y="64135"/>
                  </a:lnTo>
                  <a:lnTo>
                    <a:pt x="167639" y="64135"/>
                  </a:lnTo>
                  <a:lnTo>
                    <a:pt x="163829" y="60325"/>
                  </a:lnTo>
                  <a:lnTo>
                    <a:pt x="156844" y="54610"/>
                  </a:lnTo>
                  <a:lnTo>
                    <a:pt x="148589" y="50165"/>
                  </a:lnTo>
                  <a:lnTo>
                    <a:pt x="139699" y="47625"/>
                  </a:lnTo>
                  <a:lnTo>
                    <a:pt x="130174" y="45720"/>
                  </a:lnTo>
                  <a:lnTo>
                    <a:pt x="119379" y="45085"/>
                  </a:lnTo>
                  <a:close/>
                </a:path>
                <a:path w="276860" h="281304">
                  <a:moveTo>
                    <a:pt x="167639" y="64135"/>
                  </a:moveTo>
                  <a:lnTo>
                    <a:pt x="119379" y="64135"/>
                  </a:lnTo>
                  <a:lnTo>
                    <a:pt x="127634" y="64769"/>
                  </a:lnTo>
                  <a:lnTo>
                    <a:pt x="135254" y="66040"/>
                  </a:lnTo>
                  <a:lnTo>
                    <a:pt x="141604" y="67945"/>
                  </a:lnTo>
                  <a:lnTo>
                    <a:pt x="147319" y="71120"/>
                  </a:lnTo>
                  <a:lnTo>
                    <a:pt x="153669" y="74930"/>
                  </a:lnTo>
                  <a:lnTo>
                    <a:pt x="156209" y="79375"/>
                  </a:lnTo>
                  <a:lnTo>
                    <a:pt x="156209" y="86995"/>
                  </a:lnTo>
                  <a:lnTo>
                    <a:pt x="119379" y="102235"/>
                  </a:lnTo>
                  <a:lnTo>
                    <a:pt x="167639" y="102235"/>
                  </a:lnTo>
                  <a:lnTo>
                    <a:pt x="169544" y="99695"/>
                  </a:lnTo>
                  <a:lnTo>
                    <a:pt x="173354" y="92075"/>
                  </a:lnTo>
                  <a:lnTo>
                    <a:pt x="174624" y="83185"/>
                  </a:lnTo>
                  <a:lnTo>
                    <a:pt x="173354" y="74295"/>
                  </a:lnTo>
                  <a:lnTo>
                    <a:pt x="169544" y="66675"/>
                  </a:lnTo>
                  <a:lnTo>
                    <a:pt x="167639" y="64135"/>
                  </a:lnTo>
                  <a:close/>
                </a:path>
              </a:pathLst>
            </a:custGeom>
            <a:solidFill>
              <a:srgbClr val="29255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4" name="object 54"/>
          <p:cNvSpPr txBox="1"/>
          <p:nvPr/>
        </p:nvSpPr>
        <p:spPr>
          <a:xfrm>
            <a:off x="682244" y="191515"/>
            <a:ext cx="912494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6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AK</a:t>
            </a:r>
            <a:r>
              <a:rPr sz="1300" b="1" spc="-3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TI</a:t>
            </a:r>
            <a:r>
              <a:rPr sz="1300" b="1" spc="-4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VI</a:t>
            </a:r>
            <a:r>
              <a:rPr sz="1300" b="1" spc="-3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300" b="1" spc="-2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300" b="1" spc="-8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300" b="1" spc="-5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1B</a:t>
            </a:r>
            <a:endParaRPr sz="13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602995" y="458215"/>
            <a:ext cx="3613150" cy="8553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0" dirty="0"/>
              <a:t>Tanp</a:t>
            </a:r>
            <a:r>
              <a:rPr sz="2800" spc="65" dirty="0"/>
              <a:t>a</a:t>
            </a:r>
            <a:r>
              <a:rPr sz="2800" spc="-200" dirty="0"/>
              <a:t> </a:t>
            </a:r>
            <a:r>
              <a:rPr sz="2800" spc="-35" dirty="0"/>
              <a:t>Ke</a:t>
            </a:r>
            <a:r>
              <a:rPr sz="2800" spc="-50" dirty="0"/>
              <a:t>s</a:t>
            </a:r>
            <a:r>
              <a:rPr sz="2800" spc="-65" dirty="0"/>
              <a:t>e</a:t>
            </a:r>
            <a:r>
              <a:rPr sz="2800" spc="-90" dirty="0"/>
              <a:t>i</a:t>
            </a:r>
            <a:r>
              <a:rPr sz="2800" spc="-10" dirty="0"/>
              <a:t>m</a:t>
            </a:r>
            <a:r>
              <a:rPr sz="2800" spc="-50" dirty="0"/>
              <a:t>ba</a:t>
            </a:r>
            <a:r>
              <a:rPr sz="2800" spc="-35" dirty="0"/>
              <a:t>n</a:t>
            </a:r>
            <a:r>
              <a:rPr sz="2800" spc="-50" dirty="0"/>
              <a:t>ga</a:t>
            </a:r>
            <a:r>
              <a:rPr sz="2800" spc="70" dirty="0"/>
              <a:t>n</a:t>
            </a:r>
            <a:endParaRPr sz="2800"/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2600" spc="-45" dirty="0"/>
              <a:t>Tanp</a:t>
            </a:r>
            <a:r>
              <a:rPr sz="2600" spc="70" dirty="0"/>
              <a:t>a</a:t>
            </a:r>
            <a:r>
              <a:rPr sz="2600" spc="-204" dirty="0"/>
              <a:t> </a:t>
            </a:r>
            <a:r>
              <a:rPr sz="2600" spc="-35" dirty="0"/>
              <a:t>K</a:t>
            </a:r>
            <a:r>
              <a:rPr sz="2600" spc="-45" dirty="0"/>
              <a:t>e</a:t>
            </a:r>
            <a:r>
              <a:rPr sz="2600" spc="-90" dirty="0"/>
              <a:t>t</a:t>
            </a:r>
            <a:r>
              <a:rPr sz="2600" spc="-45" dirty="0"/>
              <a:t>enanga</a:t>
            </a:r>
            <a:r>
              <a:rPr sz="2600" spc="75" dirty="0"/>
              <a:t>n</a:t>
            </a:r>
            <a:endParaRPr sz="2600"/>
          </a:p>
        </p:txBody>
      </p:sp>
      <p:sp>
        <p:nvSpPr>
          <p:cNvPr id="56" name="object 56"/>
          <p:cNvSpPr txBox="1"/>
          <p:nvPr/>
        </p:nvSpPr>
        <p:spPr>
          <a:xfrm>
            <a:off x="6580758" y="981201"/>
            <a:ext cx="250190" cy="267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">
              <a:lnSpc>
                <a:spcPts val="950"/>
              </a:lnSpc>
              <a:spcBef>
                <a:spcPts val="100"/>
              </a:spcBef>
            </a:pPr>
            <a:r>
              <a:rPr sz="8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15</a:t>
            </a:r>
            <a:endParaRPr sz="80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ts val="950"/>
              </a:lnSpc>
            </a:pPr>
            <a:r>
              <a:rPr sz="8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8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8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8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endParaRPr sz="8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43788" y="2169921"/>
            <a:ext cx="249301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Pertengahan</a:t>
            </a:r>
            <a:r>
              <a:rPr sz="165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65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&amp;</a:t>
            </a:r>
            <a:r>
              <a:rPr sz="165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6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Dewasa</a:t>
            </a:r>
            <a:endParaRPr sz="16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99948" y="2694178"/>
            <a:ext cx="3088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200" b="1" spc="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200" b="1" spc="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ini,</a:t>
            </a:r>
            <a:r>
              <a:rPr sz="1200" b="1" spc="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00" b="1" spc="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</a:t>
            </a:r>
            <a:r>
              <a:rPr sz="1200" b="1" spc="3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lebih</a:t>
            </a:r>
            <a:r>
              <a:rPr sz="1200" b="1" spc="3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sedar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99948" y="2878199"/>
            <a:ext cx="2353310" cy="50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000"/>
              </a:lnSpc>
              <a:spcBef>
                <a:spcPts val="100"/>
              </a:spcBef>
              <a:tabLst>
                <a:tab pos="654685" algn="l"/>
                <a:tab pos="714375" algn="l"/>
                <a:tab pos="1644650" algn="l"/>
                <a:tab pos="1706880" algn="l"/>
              </a:tabLst>
            </a:pP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tetang	kepentingan		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semua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	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ebu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ah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ekos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942589" y="2878199"/>
            <a:ext cx="748030" cy="50800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560"/>
              </a:spcBef>
            </a:pP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rg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200">
              <a:latin typeface="Tahoma" panose="020B0604030504040204"/>
              <a:cs typeface="Tahoma" panose="020B0604030504040204"/>
            </a:endParaRPr>
          </a:p>
          <a:p>
            <a:pPr marR="7620" algn="r">
              <a:lnSpc>
                <a:spcPct val="100000"/>
              </a:lnSpc>
              <a:spcBef>
                <a:spcPts val="455"/>
              </a:spcBef>
            </a:pP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sambil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99948" y="3359022"/>
            <a:ext cx="3088640" cy="510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3000"/>
              </a:lnSpc>
              <a:spcBef>
                <a:spcPts val="100"/>
              </a:spcBef>
            </a:pP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mempelajari</a:t>
            </a:r>
            <a:r>
              <a:rPr sz="1200" b="1" spc="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dari</a:t>
            </a:r>
            <a:r>
              <a:rPr sz="1200" b="1" spc="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konsep</a:t>
            </a:r>
            <a:r>
              <a:rPr sz="1200" b="1" spc="1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rantai</a:t>
            </a:r>
            <a:r>
              <a:rPr sz="1200" b="1" spc="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makanan </a:t>
            </a:r>
            <a:r>
              <a:rPr sz="1200" b="1" spc="-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ang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os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st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870705" y="2083054"/>
            <a:ext cx="16268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diaa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&amp;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</a:t>
            </a:r>
            <a:r>
              <a:rPr sz="14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870705" y="2901442"/>
            <a:ext cx="815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1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ola</a:t>
            </a:r>
            <a:r>
              <a:rPr sz="11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1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enan</a:t>
            </a:r>
            <a:r>
              <a:rPr sz="11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960746" y="2889249"/>
            <a:ext cx="48196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050407" y="2883154"/>
            <a:ext cx="29337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864609" y="3837559"/>
            <a:ext cx="3093085" cy="1595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" algn="just">
              <a:lnSpc>
                <a:spcPct val="100000"/>
              </a:lnSpc>
              <a:spcBef>
                <a:spcPts val="95"/>
              </a:spcBef>
              <a:tabLst>
                <a:tab pos="1108710" algn="l"/>
              </a:tabLst>
            </a:pPr>
            <a:r>
              <a:rPr sz="12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Tape	Gunting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 marR="5080" algn="just">
              <a:lnSpc>
                <a:spcPct val="133000"/>
              </a:lnSpc>
              <a:spcBef>
                <a:spcPts val="1255"/>
              </a:spcBef>
            </a:pP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Tuliskan jenis organisma </a:t>
            </a:r>
            <a:r>
              <a:rPr sz="10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berikut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diatas kertas.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0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memilih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haiwan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tertentu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biasa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ada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Kawasan anda untuk setiap kategori. Anda perlukan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tumbuhan,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serangga,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herbivor,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karnivor,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omnivore,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petani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matahari.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Sebagai</a:t>
            </a:r>
            <a:r>
              <a:rPr sz="10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contoh,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anda</a:t>
            </a:r>
            <a:r>
              <a:rPr sz="10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 </a:t>
            </a:r>
            <a:r>
              <a:rPr sz="10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memilih belalang,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tikus, musang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sebagainya.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09600" y="6471284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4">
                <a:moveTo>
                  <a:pt x="152400" y="0"/>
                </a:moveTo>
                <a:lnTo>
                  <a:pt x="104139" y="7620"/>
                </a:lnTo>
                <a:lnTo>
                  <a:pt x="62230" y="29209"/>
                </a:lnTo>
                <a:lnTo>
                  <a:pt x="29210" y="62230"/>
                </a:lnTo>
                <a:lnTo>
                  <a:pt x="7619" y="104139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2570"/>
                </a:lnTo>
                <a:lnTo>
                  <a:pt x="62230" y="275590"/>
                </a:lnTo>
                <a:lnTo>
                  <a:pt x="104139" y="297180"/>
                </a:lnTo>
                <a:lnTo>
                  <a:pt x="152400" y="305435"/>
                </a:lnTo>
                <a:lnTo>
                  <a:pt x="200660" y="297180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80" y="200660"/>
                </a:lnTo>
                <a:lnTo>
                  <a:pt x="305435" y="152400"/>
                </a:lnTo>
                <a:lnTo>
                  <a:pt x="297180" y="104139"/>
                </a:lnTo>
                <a:lnTo>
                  <a:pt x="275590" y="62230"/>
                </a:lnTo>
                <a:lnTo>
                  <a:pt x="242570" y="29209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/>
          <p:nvPr/>
        </p:nvSpPr>
        <p:spPr>
          <a:xfrm>
            <a:off x="706627" y="6520053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3876675" y="6477634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5" h="305434">
                <a:moveTo>
                  <a:pt x="152400" y="0"/>
                </a:moveTo>
                <a:lnTo>
                  <a:pt x="104139" y="7620"/>
                </a:lnTo>
                <a:lnTo>
                  <a:pt x="62230" y="29209"/>
                </a:lnTo>
                <a:lnTo>
                  <a:pt x="29210" y="62230"/>
                </a:lnTo>
                <a:lnTo>
                  <a:pt x="7619" y="104139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2570"/>
                </a:lnTo>
                <a:lnTo>
                  <a:pt x="62230" y="275590"/>
                </a:lnTo>
                <a:lnTo>
                  <a:pt x="104139" y="297180"/>
                </a:lnTo>
                <a:lnTo>
                  <a:pt x="152400" y="305435"/>
                </a:lnTo>
                <a:lnTo>
                  <a:pt x="200660" y="297180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80" y="200660"/>
                </a:lnTo>
                <a:lnTo>
                  <a:pt x="305435" y="152400"/>
                </a:lnTo>
                <a:lnTo>
                  <a:pt x="297180" y="104139"/>
                </a:lnTo>
                <a:lnTo>
                  <a:pt x="275590" y="62230"/>
                </a:lnTo>
                <a:lnTo>
                  <a:pt x="242570" y="29209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3974338" y="6526148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3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3883025" y="8201659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5" h="305434">
                <a:moveTo>
                  <a:pt x="152400" y="0"/>
                </a:moveTo>
                <a:lnTo>
                  <a:pt x="104139" y="7620"/>
                </a:lnTo>
                <a:lnTo>
                  <a:pt x="62230" y="29210"/>
                </a:lnTo>
                <a:lnTo>
                  <a:pt x="29210" y="62865"/>
                </a:lnTo>
                <a:lnTo>
                  <a:pt x="7619" y="104140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2570"/>
                </a:lnTo>
                <a:lnTo>
                  <a:pt x="62230" y="275590"/>
                </a:lnTo>
                <a:lnTo>
                  <a:pt x="104139" y="297815"/>
                </a:lnTo>
                <a:lnTo>
                  <a:pt x="152400" y="305435"/>
                </a:lnTo>
                <a:lnTo>
                  <a:pt x="200660" y="297815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80" y="200660"/>
                </a:lnTo>
                <a:lnTo>
                  <a:pt x="305435" y="152400"/>
                </a:lnTo>
                <a:lnTo>
                  <a:pt x="297180" y="104140"/>
                </a:lnTo>
                <a:lnTo>
                  <a:pt x="275590" y="62865"/>
                </a:lnTo>
                <a:lnTo>
                  <a:pt x="242570" y="29210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3980434" y="8251697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4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09600" y="7414894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4">
                <a:moveTo>
                  <a:pt x="152400" y="0"/>
                </a:moveTo>
                <a:lnTo>
                  <a:pt x="104139" y="7620"/>
                </a:lnTo>
                <a:lnTo>
                  <a:pt x="62230" y="29209"/>
                </a:lnTo>
                <a:lnTo>
                  <a:pt x="29210" y="62865"/>
                </a:lnTo>
                <a:lnTo>
                  <a:pt x="7619" y="104139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2570"/>
                </a:lnTo>
                <a:lnTo>
                  <a:pt x="62230" y="275590"/>
                </a:lnTo>
                <a:lnTo>
                  <a:pt x="104139" y="297815"/>
                </a:lnTo>
                <a:lnTo>
                  <a:pt x="152400" y="305435"/>
                </a:lnTo>
                <a:lnTo>
                  <a:pt x="200660" y="297815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80" y="200660"/>
                </a:lnTo>
                <a:lnTo>
                  <a:pt x="305435" y="152400"/>
                </a:lnTo>
                <a:lnTo>
                  <a:pt x="297180" y="104139"/>
                </a:lnTo>
                <a:lnTo>
                  <a:pt x="275590" y="62865"/>
                </a:lnTo>
                <a:lnTo>
                  <a:pt x="242570" y="29209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 txBox="1"/>
          <p:nvPr/>
        </p:nvSpPr>
        <p:spPr>
          <a:xfrm>
            <a:off x="706627" y="7463790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8166100" y="2516504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5">
                <a:moveTo>
                  <a:pt x="152400" y="0"/>
                </a:moveTo>
                <a:lnTo>
                  <a:pt x="104139" y="7620"/>
                </a:lnTo>
                <a:lnTo>
                  <a:pt x="62230" y="29209"/>
                </a:lnTo>
                <a:lnTo>
                  <a:pt x="29210" y="62230"/>
                </a:lnTo>
                <a:lnTo>
                  <a:pt x="7619" y="104139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2570"/>
                </a:lnTo>
                <a:lnTo>
                  <a:pt x="62230" y="275590"/>
                </a:lnTo>
                <a:lnTo>
                  <a:pt x="104139" y="297180"/>
                </a:lnTo>
                <a:lnTo>
                  <a:pt x="152400" y="305435"/>
                </a:lnTo>
                <a:lnTo>
                  <a:pt x="200660" y="297180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80" y="200660"/>
                </a:lnTo>
                <a:lnTo>
                  <a:pt x="305435" y="152400"/>
                </a:lnTo>
                <a:lnTo>
                  <a:pt x="297180" y="104139"/>
                </a:lnTo>
                <a:lnTo>
                  <a:pt x="275590" y="62230"/>
                </a:lnTo>
                <a:lnTo>
                  <a:pt x="242570" y="29209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8263508" y="2564638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6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166100" y="824230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4">
                <a:moveTo>
                  <a:pt x="152400" y="0"/>
                </a:moveTo>
                <a:lnTo>
                  <a:pt x="104139" y="7620"/>
                </a:lnTo>
                <a:lnTo>
                  <a:pt x="62230" y="29209"/>
                </a:lnTo>
                <a:lnTo>
                  <a:pt x="29210" y="62230"/>
                </a:lnTo>
                <a:lnTo>
                  <a:pt x="7619" y="104139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2570"/>
                </a:lnTo>
                <a:lnTo>
                  <a:pt x="62230" y="275590"/>
                </a:lnTo>
                <a:lnTo>
                  <a:pt x="104139" y="297180"/>
                </a:lnTo>
                <a:lnTo>
                  <a:pt x="152400" y="305435"/>
                </a:lnTo>
                <a:lnTo>
                  <a:pt x="200660" y="297180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80" y="200660"/>
                </a:lnTo>
                <a:lnTo>
                  <a:pt x="305435" y="152400"/>
                </a:lnTo>
                <a:lnTo>
                  <a:pt x="297180" y="104139"/>
                </a:lnTo>
                <a:lnTo>
                  <a:pt x="275590" y="62230"/>
                </a:lnTo>
                <a:lnTo>
                  <a:pt x="242570" y="29209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 txBox="1"/>
          <p:nvPr/>
        </p:nvSpPr>
        <p:spPr>
          <a:xfrm>
            <a:off x="8263508" y="872998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5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1433175" y="880110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4">
                <a:moveTo>
                  <a:pt x="152400" y="0"/>
                </a:moveTo>
                <a:lnTo>
                  <a:pt x="104139" y="8255"/>
                </a:lnTo>
                <a:lnTo>
                  <a:pt x="62230" y="29845"/>
                </a:lnTo>
                <a:lnTo>
                  <a:pt x="29210" y="62865"/>
                </a:lnTo>
                <a:lnTo>
                  <a:pt x="7619" y="104775"/>
                </a:lnTo>
                <a:lnTo>
                  <a:pt x="0" y="153035"/>
                </a:lnTo>
                <a:lnTo>
                  <a:pt x="7619" y="201295"/>
                </a:lnTo>
                <a:lnTo>
                  <a:pt x="29210" y="243204"/>
                </a:lnTo>
                <a:lnTo>
                  <a:pt x="62230" y="276225"/>
                </a:lnTo>
                <a:lnTo>
                  <a:pt x="104139" y="297815"/>
                </a:lnTo>
                <a:lnTo>
                  <a:pt x="152400" y="305435"/>
                </a:lnTo>
                <a:lnTo>
                  <a:pt x="200660" y="297815"/>
                </a:lnTo>
                <a:lnTo>
                  <a:pt x="242570" y="276225"/>
                </a:lnTo>
                <a:lnTo>
                  <a:pt x="275590" y="243204"/>
                </a:lnTo>
                <a:lnTo>
                  <a:pt x="297180" y="201295"/>
                </a:lnTo>
                <a:lnTo>
                  <a:pt x="305435" y="153035"/>
                </a:lnTo>
                <a:lnTo>
                  <a:pt x="297180" y="104775"/>
                </a:lnTo>
                <a:lnTo>
                  <a:pt x="275590" y="62865"/>
                </a:lnTo>
                <a:lnTo>
                  <a:pt x="242570" y="29845"/>
                </a:lnTo>
                <a:lnTo>
                  <a:pt x="200660" y="8255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11531345" y="929386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7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1433175" y="2212975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5">
                <a:moveTo>
                  <a:pt x="152400" y="0"/>
                </a:moveTo>
                <a:lnTo>
                  <a:pt x="104139" y="7620"/>
                </a:lnTo>
                <a:lnTo>
                  <a:pt x="62230" y="29209"/>
                </a:lnTo>
                <a:lnTo>
                  <a:pt x="29210" y="62230"/>
                </a:lnTo>
                <a:lnTo>
                  <a:pt x="7619" y="104139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2570"/>
                </a:lnTo>
                <a:lnTo>
                  <a:pt x="62230" y="275590"/>
                </a:lnTo>
                <a:lnTo>
                  <a:pt x="104139" y="297180"/>
                </a:lnTo>
                <a:lnTo>
                  <a:pt x="152400" y="305435"/>
                </a:lnTo>
                <a:lnTo>
                  <a:pt x="200660" y="297180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80" y="200660"/>
                </a:lnTo>
                <a:lnTo>
                  <a:pt x="305435" y="152400"/>
                </a:lnTo>
                <a:lnTo>
                  <a:pt x="297180" y="104139"/>
                </a:lnTo>
                <a:lnTo>
                  <a:pt x="275590" y="62230"/>
                </a:lnTo>
                <a:lnTo>
                  <a:pt x="242570" y="29209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/>
          <p:nvPr/>
        </p:nvSpPr>
        <p:spPr>
          <a:xfrm>
            <a:off x="11531345" y="2261362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8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926" y="18405"/>
            <a:ext cx="15113000" cy="10668000"/>
          </a:xfrm>
          <a:custGeom>
            <a:avLst/>
            <a:gdLst/>
            <a:ahLst/>
            <a:cxnLst/>
            <a:rect l="l" t="t" r="r" b="b"/>
            <a:pathLst>
              <a:path w="15113000" h="10668000">
                <a:moveTo>
                  <a:pt x="15113000" y="0"/>
                </a:moveTo>
                <a:lnTo>
                  <a:pt x="0" y="0"/>
                </a:lnTo>
                <a:lnTo>
                  <a:pt x="0" y="10668000"/>
                </a:lnTo>
                <a:lnTo>
                  <a:pt x="15113000" y="10668000"/>
                </a:lnTo>
                <a:lnTo>
                  <a:pt x="15113000" y="0"/>
                </a:lnTo>
                <a:close/>
              </a:path>
            </a:pathLst>
          </a:custGeom>
          <a:solidFill>
            <a:srgbClr val="EFCF6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3174781" y="7026648"/>
            <a:ext cx="11967464" cy="5567859"/>
            <a:chOff x="2840354" y="4573726"/>
            <a:chExt cx="11967464" cy="5567859"/>
          </a:xfrm>
        </p:grpSpPr>
        <p:pic>
          <p:nvPicPr>
            <p:cNvPr id="5" name="object 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840354" y="7239000"/>
              <a:ext cx="3219449" cy="29025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81128" y="4573726"/>
              <a:ext cx="2726690" cy="372935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66906" y="64476"/>
            <a:ext cx="7221220" cy="240665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240" y="1429686"/>
            <a:ext cx="3771900" cy="24066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2792" y="187195"/>
            <a:ext cx="205740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MY" sz="1400" b="1" dirty="0"/>
              <a:t>AKTIVITI 1B.2 - JAWAPAN</a:t>
            </a:r>
            <a:endParaRPr lang="en-MY" sz="1400" b="1" dirty="0"/>
          </a:p>
        </p:txBody>
      </p:sp>
      <p:sp>
        <p:nvSpPr>
          <p:cNvPr id="11" name="Oval 10"/>
          <p:cNvSpPr/>
          <p:nvPr/>
        </p:nvSpPr>
        <p:spPr>
          <a:xfrm>
            <a:off x="2465516" y="6226209"/>
            <a:ext cx="971266" cy="717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TextBox 11"/>
          <p:cNvSpPr txBox="1"/>
          <p:nvPr/>
        </p:nvSpPr>
        <p:spPr>
          <a:xfrm>
            <a:off x="2557661" y="6446576"/>
            <a:ext cx="1276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dirty="0" err="1"/>
              <a:t>matahari</a:t>
            </a:r>
            <a:endParaRPr lang="en-MY" sz="1400" dirty="0"/>
          </a:p>
        </p:txBody>
      </p:sp>
      <p:graphicFrame>
        <p:nvGraphicFramePr>
          <p:cNvPr id="13" name="Table 13"/>
          <p:cNvGraphicFramePr>
            <a:graphicFrameLocks noGrp="1"/>
          </p:cNvGraphicFramePr>
          <p:nvPr/>
        </p:nvGraphicFramePr>
        <p:xfrm>
          <a:off x="222308" y="1114895"/>
          <a:ext cx="4243601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6616"/>
                <a:gridCol w="2516985"/>
              </a:tblGrid>
              <a:tr h="307107">
                <a:tc>
                  <a:txBody>
                    <a:bodyPr/>
                    <a:lstStyle/>
                    <a:p>
                      <a:pPr algn="ctr"/>
                      <a:r>
                        <a:rPr lang="en-MY" sz="1400" dirty="0" err="1"/>
                        <a:t>Jenis</a:t>
                      </a:r>
                      <a:r>
                        <a:rPr lang="en-MY" sz="1400" dirty="0"/>
                        <a:t> </a:t>
                      </a:r>
                      <a:r>
                        <a:rPr lang="en-MY" sz="1400" dirty="0" err="1"/>
                        <a:t>organisma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400" dirty="0"/>
                        <a:t>Nama</a:t>
                      </a:r>
                      <a:endParaRPr lang="en-MY" sz="1400" dirty="0"/>
                    </a:p>
                  </a:txBody>
                  <a:tcPr/>
                </a:tc>
              </a:tr>
              <a:tr h="607293">
                <a:tc>
                  <a:txBody>
                    <a:bodyPr/>
                    <a:lstStyle/>
                    <a:p>
                      <a:r>
                        <a:rPr lang="en-MY" sz="1400" dirty="0" err="1"/>
                        <a:t>Tumbuhan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MY" sz="1400" dirty="0" err="1"/>
                        <a:t>Insektivor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MY" sz="1400" dirty="0" err="1"/>
                        <a:t>Herbivor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MY" sz="1400" dirty="0" err="1"/>
                        <a:t>Karnivor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MY" sz="1400" dirty="0" err="1"/>
                        <a:t>Omnivor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2650" y="668091"/>
            <a:ext cx="3257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dirty="0" err="1"/>
              <a:t>Lengkapkan</a:t>
            </a:r>
            <a:r>
              <a:rPr lang="en-MY" sz="1400" dirty="0"/>
              <a:t> </a:t>
            </a:r>
            <a:r>
              <a:rPr lang="en-MY" sz="1400" dirty="0" err="1"/>
              <a:t>jadual</a:t>
            </a:r>
            <a:r>
              <a:rPr lang="en-MY" sz="1400" dirty="0"/>
              <a:t> di </a:t>
            </a:r>
            <a:r>
              <a:rPr lang="en-MY" sz="1400" dirty="0" err="1"/>
              <a:t>bawah</a:t>
            </a:r>
            <a:endParaRPr lang="en-MY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26576" y="3794015"/>
            <a:ext cx="3257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dirty="0" err="1"/>
              <a:t>Lengkapkan</a:t>
            </a:r>
            <a:r>
              <a:rPr lang="en-MY" sz="1400" dirty="0"/>
              <a:t> </a:t>
            </a:r>
            <a:r>
              <a:rPr lang="en-MY" sz="1400" dirty="0" err="1"/>
              <a:t>gambarajah</a:t>
            </a:r>
            <a:r>
              <a:rPr lang="en-MY" sz="1400" dirty="0"/>
              <a:t> di </a:t>
            </a:r>
            <a:r>
              <a:rPr lang="en-MY" sz="1400" dirty="0" err="1"/>
              <a:t>bawah</a:t>
            </a:r>
            <a:endParaRPr lang="en-MY" sz="1400" dirty="0"/>
          </a:p>
        </p:txBody>
      </p:sp>
      <p:sp>
        <p:nvSpPr>
          <p:cNvPr id="16" name="Oval 15"/>
          <p:cNvSpPr/>
          <p:nvPr/>
        </p:nvSpPr>
        <p:spPr>
          <a:xfrm>
            <a:off x="4878403" y="4993630"/>
            <a:ext cx="971266" cy="717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" name="TextBox 16"/>
          <p:cNvSpPr txBox="1"/>
          <p:nvPr/>
        </p:nvSpPr>
        <p:spPr>
          <a:xfrm>
            <a:off x="4934104" y="5149334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 err="1"/>
              <a:t>pokok</a:t>
            </a:r>
            <a:endParaRPr lang="en-MY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316384" y="5518666"/>
            <a:ext cx="1562019" cy="837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557661" y="8709401"/>
            <a:ext cx="971266" cy="717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5" name="Oval 24"/>
          <p:cNvSpPr/>
          <p:nvPr/>
        </p:nvSpPr>
        <p:spPr>
          <a:xfrm>
            <a:off x="2408649" y="4289267"/>
            <a:ext cx="971266" cy="717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6" name="Oval 25"/>
          <p:cNvSpPr/>
          <p:nvPr/>
        </p:nvSpPr>
        <p:spPr>
          <a:xfrm>
            <a:off x="161403" y="4955014"/>
            <a:ext cx="971266" cy="717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0" name="Oval 29"/>
          <p:cNvSpPr/>
          <p:nvPr/>
        </p:nvSpPr>
        <p:spPr>
          <a:xfrm>
            <a:off x="5050476" y="6500642"/>
            <a:ext cx="971266" cy="717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1" name="Oval 30"/>
          <p:cNvSpPr/>
          <p:nvPr/>
        </p:nvSpPr>
        <p:spPr>
          <a:xfrm>
            <a:off x="188950" y="6424619"/>
            <a:ext cx="971266" cy="717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3" name="object 13"/>
          <p:cNvSpPr txBox="1"/>
          <p:nvPr/>
        </p:nvSpPr>
        <p:spPr>
          <a:xfrm>
            <a:off x="6482577" y="330294"/>
            <a:ext cx="8197837" cy="29186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10"/>
              </a:spcBef>
            </a:pPr>
            <a:r>
              <a:rPr sz="1600" spc="-5" dirty="0">
                <a:solidFill>
                  <a:srgbClr val="29255E"/>
                </a:solidFill>
                <a:cs typeface="Tahoma" panose="020B0604030504040204"/>
              </a:rPr>
              <a:t>Putuskan</a:t>
            </a:r>
            <a:r>
              <a:rPr sz="16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spc="-5" dirty="0">
                <a:solidFill>
                  <a:srgbClr val="29255E"/>
                </a:solidFill>
                <a:cs typeface="Tahoma" panose="020B0604030504040204"/>
              </a:rPr>
              <a:t>sehelai</a:t>
            </a:r>
            <a:r>
              <a:rPr sz="1600" dirty="0">
                <a:solidFill>
                  <a:srgbClr val="29255E"/>
                </a:solidFill>
                <a:cs typeface="Tahoma" panose="020B0604030504040204"/>
              </a:rPr>
              <a:t> benang,</a:t>
            </a:r>
            <a:r>
              <a:rPr sz="1600" spc="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spc="-5" dirty="0">
                <a:solidFill>
                  <a:srgbClr val="29255E"/>
                </a:solidFill>
                <a:cs typeface="Tahoma" panose="020B0604030504040204"/>
              </a:rPr>
              <a:t>anda</a:t>
            </a:r>
            <a:r>
              <a:rPr sz="16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spc="-5" dirty="0">
                <a:solidFill>
                  <a:srgbClr val="29255E"/>
                </a:solidFill>
                <a:cs typeface="Tahoma" panose="020B0604030504040204"/>
              </a:rPr>
              <a:t>akan </a:t>
            </a:r>
            <a:r>
              <a:rPr sz="16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spc="-5" dirty="0">
                <a:solidFill>
                  <a:srgbClr val="29255E"/>
                </a:solidFill>
                <a:cs typeface="Tahoma" panose="020B0604030504040204"/>
              </a:rPr>
              <a:t>perasan</a:t>
            </a:r>
            <a:r>
              <a:rPr sz="16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spc="-5" dirty="0">
                <a:solidFill>
                  <a:srgbClr val="29255E"/>
                </a:solidFill>
                <a:cs typeface="Tahoma" panose="020B0604030504040204"/>
              </a:rPr>
              <a:t>getaran</a:t>
            </a:r>
            <a:r>
              <a:rPr sz="16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spc="-5" dirty="0">
                <a:solidFill>
                  <a:srgbClr val="29255E"/>
                </a:solidFill>
                <a:cs typeface="Tahoma" panose="020B0604030504040204"/>
              </a:rPr>
              <a:t>merentasi</a:t>
            </a:r>
            <a:r>
              <a:rPr sz="1600" spc="33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spc="-5" dirty="0">
                <a:solidFill>
                  <a:srgbClr val="29255E"/>
                </a:solidFill>
                <a:cs typeface="Tahoma" panose="020B0604030504040204"/>
              </a:rPr>
              <a:t>web</a:t>
            </a:r>
            <a:r>
              <a:rPr sz="1600" spc="33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spc="-5" dirty="0">
                <a:solidFill>
                  <a:srgbClr val="29255E"/>
                </a:solidFill>
                <a:cs typeface="Tahoma" panose="020B0604030504040204"/>
              </a:rPr>
              <a:t>yang </a:t>
            </a:r>
            <a:r>
              <a:rPr sz="16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spc="-5" dirty="0">
                <a:solidFill>
                  <a:srgbClr val="29255E"/>
                </a:solidFill>
                <a:cs typeface="Tahoma" panose="020B0604030504040204"/>
              </a:rPr>
              <a:t>telah</a:t>
            </a:r>
            <a:r>
              <a:rPr sz="16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spc="-5" dirty="0">
                <a:solidFill>
                  <a:srgbClr val="29255E"/>
                </a:solidFill>
                <a:cs typeface="Tahoma" panose="020B0604030504040204"/>
              </a:rPr>
              <a:t>dibuat.</a:t>
            </a:r>
            <a:r>
              <a:rPr sz="16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spc="-5" dirty="0">
                <a:solidFill>
                  <a:srgbClr val="29255E"/>
                </a:solidFill>
                <a:cs typeface="Tahoma" panose="020B0604030504040204"/>
              </a:rPr>
              <a:t>Perhatikan</a:t>
            </a:r>
            <a:r>
              <a:rPr sz="1600" dirty="0">
                <a:solidFill>
                  <a:srgbClr val="29255E"/>
                </a:solidFill>
                <a:cs typeface="Tahoma" panose="020B0604030504040204"/>
              </a:rPr>
              <a:t> jika</a:t>
            </a:r>
            <a:r>
              <a:rPr sz="1600" spc="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spc="-5" dirty="0">
                <a:solidFill>
                  <a:srgbClr val="29255E"/>
                </a:solidFill>
                <a:cs typeface="Tahoma" panose="020B0604030504040204"/>
              </a:rPr>
              <a:t>salah</a:t>
            </a:r>
            <a:r>
              <a:rPr sz="16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spc="-5" dirty="0">
                <a:solidFill>
                  <a:srgbClr val="29255E"/>
                </a:solidFill>
                <a:cs typeface="Tahoma" panose="020B0604030504040204"/>
              </a:rPr>
              <a:t>satu </a:t>
            </a:r>
            <a:r>
              <a:rPr sz="1600" spc="-33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dirty="0">
                <a:solidFill>
                  <a:srgbClr val="29255E"/>
                </a:solidFill>
                <a:cs typeface="Tahoma" panose="020B0604030504040204"/>
              </a:rPr>
              <a:t>daripada</a:t>
            </a:r>
            <a:r>
              <a:rPr sz="1600" spc="1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spc="-5" dirty="0">
                <a:solidFill>
                  <a:srgbClr val="29255E"/>
                </a:solidFill>
                <a:cs typeface="Tahoma" panose="020B0604030504040204"/>
              </a:rPr>
              <a:t>sambungan</a:t>
            </a:r>
            <a:r>
              <a:rPr sz="1600" spc="9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spc="-10" dirty="0">
                <a:solidFill>
                  <a:srgbClr val="29255E"/>
                </a:solidFill>
                <a:cs typeface="Tahoma" panose="020B0604030504040204"/>
              </a:rPr>
              <a:t>ini</a:t>
            </a:r>
            <a:r>
              <a:rPr sz="1600" spc="114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spc="-5" dirty="0" err="1">
                <a:solidFill>
                  <a:srgbClr val="29255E"/>
                </a:solidFill>
                <a:cs typeface="Tahoma" panose="020B0604030504040204"/>
              </a:rPr>
              <a:t>harus</a:t>
            </a:r>
            <a:r>
              <a:rPr sz="1600" spc="11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600" spc="-5" dirty="0" err="1">
                <a:solidFill>
                  <a:srgbClr val="29255E"/>
                </a:solidFill>
                <a:cs typeface="Tahoma" panose="020B0604030504040204"/>
              </a:rPr>
              <a:t>dibuang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akan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mengganggu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keseluruhan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web</a:t>
            </a:r>
            <a:endParaRPr lang="en-MY" sz="1600" spc="-5" dirty="0">
              <a:solidFill>
                <a:srgbClr val="29255E"/>
              </a:solidFill>
              <a:cs typeface="Tahoma" panose="020B0604030504040204"/>
            </a:endParaRPr>
          </a:p>
          <a:p>
            <a:pPr marL="12700" marR="5080" algn="just">
              <a:lnSpc>
                <a:spcPct val="107000"/>
              </a:lnSpc>
              <a:spcBef>
                <a:spcPts val="110"/>
              </a:spcBef>
            </a:pP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MENGAPA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bahagian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anda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mungkin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terganggu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?</a:t>
            </a:r>
            <a:endParaRPr lang="en-MY" sz="1600" spc="-5" dirty="0">
              <a:solidFill>
                <a:srgbClr val="29255E"/>
              </a:solidFill>
              <a:cs typeface="Tahoma" panose="020B0604030504040204"/>
            </a:endParaRPr>
          </a:p>
          <a:p>
            <a:pPr marL="12700" marR="5080" algn="just">
              <a:lnSpc>
                <a:spcPct val="107000"/>
              </a:lnSpc>
              <a:spcBef>
                <a:spcPts val="110"/>
              </a:spcBef>
            </a:pP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BAHAGIAN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manakah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yang paling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terdedah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kepada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perubahan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?</a:t>
            </a:r>
            <a:endParaRPr lang="en-MY" sz="1600" spc="-5" dirty="0">
              <a:solidFill>
                <a:srgbClr val="29255E"/>
              </a:solidFill>
              <a:cs typeface="Tahoma" panose="020B0604030504040204"/>
            </a:endParaRPr>
          </a:p>
          <a:p>
            <a:pPr marL="12700" marR="5080" algn="just">
              <a:lnSpc>
                <a:spcPct val="107000"/>
              </a:lnSpc>
              <a:spcBef>
                <a:spcPts val="110"/>
              </a:spcBef>
            </a:pP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APAKAH yang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akan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berlaku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seterusnya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?</a:t>
            </a:r>
            <a:endParaRPr lang="en-MY" sz="1600" spc="-5" dirty="0">
              <a:solidFill>
                <a:srgbClr val="29255E"/>
              </a:solidFill>
              <a:cs typeface="Tahoma" panose="020B0604030504040204"/>
            </a:endParaRPr>
          </a:p>
          <a:p>
            <a:pPr marL="12700" marR="5080" algn="just">
              <a:lnSpc>
                <a:spcPct val="107000"/>
              </a:lnSpc>
              <a:spcBef>
                <a:spcPts val="110"/>
              </a:spcBef>
            </a:pP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APAKAH yang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akan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berlaku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sekiranya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organisma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dikeluarkan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daripada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ekosistem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?</a:t>
            </a:r>
            <a:endParaRPr lang="en-MY" sz="1600" spc="-5" dirty="0">
              <a:solidFill>
                <a:srgbClr val="29255E"/>
              </a:solidFill>
              <a:cs typeface="Tahoma" panose="020B0604030504040204"/>
            </a:endParaRPr>
          </a:p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Pernahkan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anda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memerhati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senario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dirty="0">
                <a:solidFill>
                  <a:srgbClr val="29255E"/>
                </a:solidFill>
                <a:cs typeface="Tahoma" panose="020B0604030504040204"/>
              </a:rPr>
              <a:t>lain </a:t>
            </a:r>
            <a:r>
              <a:rPr lang="en-MY" sz="1600" spc="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dirty="0" err="1">
                <a:solidFill>
                  <a:srgbClr val="29255E"/>
                </a:solidFill>
                <a:cs typeface="Tahoma" panose="020B0604030504040204"/>
              </a:rPr>
              <a:t>dalam</a:t>
            </a:r>
            <a:r>
              <a:rPr lang="en-MY" sz="1600" spc="-2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dirty="0" err="1">
                <a:solidFill>
                  <a:srgbClr val="29255E"/>
                </a:solidFill>
                <a:cs typeface="Tahoma" panose="020B0604030504040204"/>
              </a:rPr>
              <a:t>kehidupan</a:t>
            </a:r>
            <a:r>
              <a:rPr lang="en-MY" sz="1600" spc="-2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10" dirty="0" err="1">
                <a:solidFill>
                  <a:srgbClr val="29255E"/>
                </a:solidFill>
                <a:cs typeface="Tahoma" panose="020B0604030504040204"/>
              </a:rPr>
              <a:t>sebenar</a:t>
            </a:r>
            <a:r>
              <a:rPr lang="en-MY" sz="1600" spc="-2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dirty="0" err="1">
                <a:solidFill>
                  <a:srgbClr val="29255E"/>
                </a:solidFill>
                <a:cs typeface="Tahoma" panose="020B0604030504040204"/>
              </a:rPr>
              <a:t>apabila</a:t>
            </a:r>
            <a:endParaRPr lang="en-MY" sz="1600" dirty="0"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ekosistem</a:t>
            </a:r>
            <a:r>
              <a:rPr lang="en-MY" sz="1600" spc="-1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tidak</a:t>
            </a:r>
            <a:r>
              <a:rPr lang="en-MY" sz="1600" spc="-1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seimbang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dirty="0">
                <a:solidFill>
                  <a:srgbClr val="29255E"/>
                </a:solidFill>
                <a:cs typeface="Tahoma" panose="020B0604030504040204"/>
              </a:rPr>
              <a:t>?</a:t>
            </a:r>
            <a:endParaRPr lang="en-MY" sz="1600" dirty="0">
              <a:cs typeface="Tahoma" panose="020B0604030504040204"/>
            </a:endParaRPr>
          </a:p>
          <a:p>
            <a:pPr marL="12700" marR="231140">
              <a:lnSpc>
                <a:spcPct val="101000"/>
              </a:lnSpc>
            </a:pP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Bagaimana</a:t>
            </a:r>
            <a:r>
              <a:rPr lang="en-MY" sz="1600" spc="-2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dirty="0" err="1">
                <a:solidFill>
                  <a:srgbClr val="29255E"/>
                </a:solidFill>
                <a:cs typeface="Tahoma" panose="020B0604030504040204"/>
              </a:rPr>
              <a:t>kepelbagaian</a:t>
            </a:r>
            <a:r>
              <a:rPr lang="en-MY" sz="1600" spc="-2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dirty="0">
                <a:solidFill>
                  <a:srgbClr val="29255E"/>
                </a:solidFill>
                <a:cs typeface="Tahoma" panose="020B0604030504040204"/>
              </a:rPr>
              <a:t>dan</a:t>
            </a:r>
            <a:r>
              <a:rPr lang="en-MY" sz="1600" spc="-1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kemajuan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33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yang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berkembang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dirty="0" err="1">
                <a:solidFill>
                  <a:srgbClr val="29255E"/>
                </a:solidFill>
                <a:cs typeface="Tahoma" panose="020B0604030504040204"/>
              </a:rPr>
              <a:t>dapat</a:t>
            </a:r>
            <a:r>
              <a:rPr lang="en-MY" sz="16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menyokonh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planet</a:t>
            </a:r>
            <a:r>
              <a:rPr lang="en-MY" sz="16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yang</a:t>
            </a:r>
            <a:r>
              <a:rPr lang="en-MY" sz="1600" spc="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600" spc="-5" dirty="0" err="1">
                <a:solidFill>
                  <a:srgbClr val="29255E"/>
                </a:solidFill>
                <a:cs typeface="Tahoma" panose="020B0604030504040204"/>
              </a:rPr>
              <a:t>aman</a:t>
            </a:r>
            <a:r>
              <a:rPr lang="en-MY" sz="1600" spc="-5" dirty="0">
                <a:solidFill>
                  <a:srgbClr val="29255E"/>
                </a:solidFill>
                <a:cs typeface="Tahoma" panose="020B0604030504040204"/>
              </a:rPr>
              <a:t>?</a:t>
            </a:r>
            <a:endParaRPr lang="en-MY" sz="1600" dirty="0">
              <a:cs typeface="Tahoma" panose="020B0604030504040204"/>
            </a:endParaRPr>
          </a:p>
          <a:p>
            <a:pPr marL="12700" marR="5080" algn="just">
              <a:lnSpc>
                <a:spcPct val="107000"/>
              </a:lnSpc>
              <a:spcBef>
                <a:spcPts val="110"/>
              </a:spcBef>
            </a:pPr>
            <a:endParaRPr sz="160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39443" y="3161317"/>
            <a:ext cx="7627120" cy="37548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MY" sz="1400" dirty="0"/>
              <a:t>JAWAPAN ANDA</a:t>
            </a:r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  <a:p>
            <a:endParaRPr lang="en-MY" sz="1400" dirty="0"/>
          </a:p>
        </p:txBody>
      </p:sp>
      <p:sp>
        <p:nvSpPr>
          <p:cNvPr id="38" name="TextBox 37"/>
          <p:cNvSpPr txBox="1"/>
          <p:nvPr/>
        </p:nvSpPr>
        <p:spPr>
          <a:xfrm rot="19846977">
            <a:off x="3317633" y="5865876"/>
            <a:ext cx="2041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200" dirty="0" err="1"/>
              <a:t>bantu</a:t>
            </a:r>
            <a:r>
              <a:rPr lang="en-MY" sz="1200" dirty="0"/>
              <a:t> </a:t>
            </a:r>
            <a:r>
              <a:rPr lang="en-MY" sz="1200" dirty="0" err="1"/>
              <a:t>tumbesaran</a:t>
            </a:r>
            <a:r>
              <a:rPr lang="en-MY" sz="1200" dirty="0"/>
              <a:t> </a:t>
            </a:r>
            <a:r>
              <a:rPr lang="en-MY" sz="1200" dirty="0" err="1"/>
              <a:t>pokok</a:t>
            </a:r>
            <a:endParaRPr lang="en-MY" sz="1200" dirty="0"/>
          </a:p>
        </p:txBody>
      </p:sp>
      <p:sp>
        <p:nvSpPr>
          <p:cNvPr id="4" name="Oval 3"/>
          <p:cNvSpPr/>
          <p:nvPr/>
        </p:nvSpPr>
        <p:spPr>
          <a:xfrm>
            <a:off x="647036" y="8050517"/>
            <a:ext cx="971266" cy="717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Oval 8"/>
          <p:cNvSpPr/>
          <p:nvPr/>
        </p:nvSpPr>
        <p:spPr>
          <a:xfrm>
            <a:off x="4564843" y="7942169"/>
            <a:ext cx="971266" cy="717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3000" cy="10668000"/>
          </a:xfrm>
          <a:custGeom>
            <a:avLst/>
            <a:gdLst/>
            <a:ahLst/>
            <a:cxnLst/>
            <a:rect l="l" t="t" r="r" b="b"/>
            <a:pathLst>
              <a:path w="15113000" h="10668000">
                <a:moveTo>
                  <a:pt x="15113000" y="0"/>
                </a:moveTo>
                <a:lnTo>
                  <a:pt x="0" y="0"/>
                </a:lnTo>
                <a:lnTo>
                  <a:pt x="0" y="10668000"/>
                </a:lnTo>
                <a:lnTo>
                  <a:pt x="15113000" y="10668000"/>
                </a:lnTo>
                <a:lnTo>
                  <a:pt x="15113000" y="0"/>
                </a:lnTo>
                <a:close/>
              </a:path>
            </a:pathLst>
          </a:custGeom>
          <a:solidFill>
            <a:srgbClr val="EFCF6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5224145"/>
            <a:ext cx="15113000" cy="5443855"/>
            <a:chOff x="0" y="5224145"/>
            <a:chExt cx="15113000" cy="5443855"/>
          </a:xfrm>
        </p:grpSpPr>
        <p:pic>
          <p:nvPicPr>
            <p:cNvPr id="4" name="object 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5336535"/>
              <a:ext cx="15113000" cy="53314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40354" y="7239000"/>
              <a:ext cx="3219449" cy="29025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90250" y="5224145"/>
              <a:ext cx="2726690" cy="372935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91780" y="0"/>
            <a:ext cx="7221220" cy="240665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333500"/>
            <a:ext cx="3771900" cy="240665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132202" y="1239420"/>
            <a:ext cx="8488047" cy="52094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 algn="just">
              <a:lnSpc>
                <a:spcPct val="107000"/>
              </a:lnSpc>
              <a:spcBef>
                <a:spcPts val="95"/>
              </a:spcBef>
            </a:pP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Orang ramai menyedari anda betul–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dunia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hanya akan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berfungsi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apabila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ekosistem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seimbang,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dan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mereka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perlu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membetulkannya! Mereka berkumpul </a:t>
            </a:r>
            <a:r>
              <a:rPr sz="2000" spc="1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di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sebuah gunung tempat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dimana Corn Maidens bersembunyi dan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menjerit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memohon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maaf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dengan sangat kuat </a:t>
            </a:r>
            <a:r>
              <a:rPr sz="2000" spc="1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–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mereka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berjanji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untuk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sentiasa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mengingati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apa yang anda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telah diajar,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untuk memastikan mereka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menjaga </a:t>
            </a:r>
            <a:r>
              <a:rPr sz="2000" spc="3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semua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bahagian yang berada</a:t>
            </a:r>
            <a:r>
              <a:rPr sz="2000" spc="1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disekeliling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mereka.</a:t>
            </a:r>
            <a:endParaRPr sz="2000" dirty="0"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 dirty="0">
              <a:latin typeface="Trebuchet MS" panose="020B0603020202020204"/>
              <a:cs typeface="Trebuchet MS" panose="020B0603020202020204"/>
            </a:endParaRPr>
          </a:p>
          <a:p>
            <a:pPr marL="12700" marR="5080" algn="just">
              <a:lnSpc>
                <a:spcPct val="107000"/>
              </a:lnSpc>
            </a:pP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Seorang demi seorang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gadis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Maidens muncul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dan mereka mula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menari.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Semua</a:t>
            </a:r>
            <a:r>
              <a:rPr sz="2000" spc="3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org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bersorak,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3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tumbuh</a:t>
            </a:r>
            <a:r>
              <a:rPr sz="2000" spc="4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tumbuhan</a:t>
            </a:r>
            <a:r>
              <a:rPr sz="2000" spc="3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membesar </a:t>
            </a:r>
            <a:r>
              <a:rPr sz="2000" spc="3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dengan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bangga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dan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tinggi,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tikus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dengan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gembiranya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memenuhkan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pipunya dengan jagung apabila ekosistem semakin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kukuh </a:t>
            </a:r>
            <a:r>
              <a:rPr sz="2000" spc="1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lagi.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Anda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telah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melalukan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nya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dengan</a:t>
            </a:r>
            <a:r>
              <a:rPr sz="2000" spc="1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sangat cemerlang</a:t>
            </a:r>
            <a:endParaRPr sz="2000" dirty="0"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 dirty="0">
              <a:latin typeface="Trebuchet MS" panose="020B0603020202020204"/>
              <a:cs typeface="Trebuchet MS" panose="020B0603020202020204"/>
            </a:endParaRPr>
          </a:p>
          <a:p>
            <a:pPr marL="12700" marR="8255" algn="just">
              <a:lnSpc>
                <a:spcPct val="106000"/>
              </a:lnSpc>
            </a:pP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Malangnya, satu bunyi guruh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telah 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menggegarkan bumi.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Anda </a:t>
            </a:r>
            <a:r>
              <a:rPr sz="2000" spc="3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perlu pastikan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dari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3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mana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bunyi</a:t>
            </a:r>
            <a:r>
              <a:rPr sz="2000" spc="1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itu</a:t>
            </a:r>
            <a:r>
              <a:rPr sz="2000" spc="2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datang…….</a:t>
            </a:r>
            <a:endParaRPr sz="2000" dirty="0">
              <a:latin typeface="Trebuchet MS" panose="020B0603020202020204"/>
              <a:cs typeface="Trebuchet MS" panose="020B060302020202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668000" y="0"/>
            <a:ext cx="4445000" cy="4401185"/>
            <a:chOff x="10668000" y="0"/>
            <a:chExt cx="4445000" cy="4401185"/>
          </a:xfrm>
        </p:grpSpPr>
        <p:sp>
          <p:nvSpPr>
            <p:cNvPr id="3" name="object 3"/>
            <p:cNvSpPr/>
            <p:nvPr/>
          </p:nvSpPr>
          <p:spPr>
            <a:xfrm>
              <a:off x="10668000" y="0"/>
              <a:ext cx="4445000" cy="4401185"/>
            </a:xfrm>
            <a:custGeom>
              <a:avLst/>
              <a:gdLst/>
              <a:ahLst/>
              <a:cxnLst/>
              <a:rect l="l" t="t" r="r" b="b"/>
              <a:pathLst>
                <a:path w="4445000" h="4401185">
                  <a:moveTo>
                    <a:pt x="635000" y="0"/>
                  </a:moveTo>
                  <a:lnTo>
                    <a:pt x="604520" y="34925"/>
                  </a:lnTo>
                  <a:lnTo>
                    <a:pt x="521970" y="140335"/>
                  </a:lnTo>
                  <a:lnTo>
                    <a:pt x="496570" y="176530"/>
                  </a:lnTo>
                  <a:lnTo>
                    <a:pt x="469900" y="213360"/>
                  </a:lnTo>
                  <a:lnTo>
                    <a:pt x="445770" y="250825"/>
                  </a:lnTo>
                  <a:lnTo>
                    <a:pt x="420370" y="288925"/>
                  </a:lnTo>
                  <a:lnTo>
                    <a:pt x="396875" y="325755"/>
                  </a:lnTo>
                  <a:lnTo>
                    <a:pt x="350520" y="403225"/>
                  </a:lnTo>
                  <a:lnTo>
                    <a:pt x="328295" y="442595"/>
                  </a:lnTo>
                  <a:lnTo>
                    <a:pt x="307975" y="482600"/>
                  </a:lnTo>
                  <a:lnTo>
                    <a:pt x="287020" y="521970"/>
                  </a:lnTo>
                  <a:lnTo>
                    <a:pt x="266700" y="562610"/>
                  </a:lnTo>
                  <a:lnTo>
                    <a:pt x="247650" y="603250"/>
                  </a:lnTo>
                  <a:lnTo>
                    <a:pt x="228600" y="644525"/>
                  </a:lnTo>
                  <a:lnTo>
                    <a:pt x="210820" y="686435"/>
                  </a:lnTo>
                  <a:lnTo>
                    <a:pt x="175895" y="770255"/>
                  </a:lnTo>
                  <a:lnTo>
                    <a:pt x="160020" y="812800"/>
                  </a:lnTo>
                  <a:lnTo>
                    <a:pt x="145415" y="855980"/>
                  </a:lnTo>
                  <a:lnTo>
                    <a:pt x="130175" y="899160"/>
                  </a:lnTo>
                  <a:lnTo>
                    <a:pt x="104140" y="987425"/>
                  </a:lnTo>
                  <a:lnTo>
                    <a:pt x="79375" y="1076325"/>
                  </a:lnTo>
                  <a:lnTo>
                    <a:pt x="69215" y="1120775"/>
                  </a:lnTo>
                  <a:lnTo>
                    <a:pt x="58420" y="1165225"/>
                  </a:lnTo>
                  <a:lnTo>
                    <a:pt x="33020" y="1302385"/>
                  </a:lnTo>
                  <a:lnTo>
                    <a:pt x="20320" y="1395095"/>
                  </a:lnTo>
                  <a:lnTo>
                    <a:pt x="15240" y="1442085"/>
                  </a:lnTo>
                  <a:lnTo>
                    <a:pt x="6350" y="1536700"/>
                  </a:lnTo>
                  <a:lnTo>
                    <a:pt x="3175" y="1584325"/>
                  </a:lnTo>
                  <a:lnTo>
                    <a:pt x="1270" y="1631950"/>
                  </a:lnTo>
                  <a:lnTo>
                    <a:pt x="0" y="1679575"/>
                  </a:lnTo>
                  <a:lnTo>
                    <a:pt x="0" y="1774825"/>
                  </a:lnTo>
                  <a:lnTo>
                    <a:pt x="1270" y="1823085"/>
                  </a:lnTo>
                  <a:lnTo>
                    <a:pt x="3175" y="1870710"/>
                  </a:lnTo>
                  <a:lnTo>
                    <a:pt x="6350" y="1918335"/>
                  </a:lnTo>
                  <a:lnTo>
                    <a:pt x="15240" y="2012950"/>
                  </a:lnTo>
                  <a:lnTo>
                    <a:pt x="20320" y="2058670"/>
                  </a:lnTo>
                  <a:lnTo>
                    <a:pt x="33020" y="2151380"/>
                  </a:lnTo>
                  <a:lnTo>
                    <a:pt x="41275" y="2197735"/>
                  </a:lnTo>
                  <a:lnTo>
                    <a:pt x="50165" y="2243455"/>
                  </a:lnTo>
                  <a:lnTo>
                    <a:pt x="58420" y="2289175"/>
                  </a:lnTo>
                  <a:lnTo>
                    <a:pt x="69215" y="2333625"/>
                  </a:lnTo>
                  <a:lnTo>
                    <a:pt x="79375" y="2378710"/>
                  </a:lnTo>
                  <a:lnTo>
                    <a:pt x="104140" y="2467610"/>
                  </a:lnTo>
                  <a:lnTo>
                    <a:pt x="130175" y="2555875"/>
                  </a:lnTo>
                  <a:lnTo>
                    <a:pt x="145415" y="2598420"/>
                  </a:lnTo>
                  <a:lnTo>
                    <a:pt x="160020" y="2641600"/>
                  </a:lnTo>
                  <a:lnTo>
                    <a:pt x="175895" y="2683510"/>
                  </a:lnTo>
                  <a:lnTo>
                    <a:pt x="193675" y="2726055"/>
                  </a:lnTo>
                  <a:lnTo>
                    <a:pt x="210820" y="2768600"/>
                  </a:lnTo>
                  <a:lnTo>
                    <a:pt x="228600" y="2809875"/>
                  </a:lnTo>
                  <a:lnTo>
                    <a:pt x="266700" y="2892425"/>
                  </a:lnTo>
                  <a:lnTo>
                    <a:pt x="287020" y="2932430"/>
                  </a:lnTo>
                  <a:lnTo>
                    <a:pt x="328295" y="3011805"/>
                  </a:lnTo>
                  <a:lnTo>
                    <a:pt x="350520" y="3051175"/>
                  </a:lnTo>
                  <a:lnTo>
                    <a:pt x="396875" y="3128010"/>
                  </a:lnTo>
                  <a:lnTo>
                    <a:pt x="420370" y="3166110"/>
                  </a:lnTo>
                  <a:lnTo>
                    <a:pt x="469900" y="3241675"/>
                  </a:lnTo>
                  <a:lnTo>
                    <a:pt x="521970" y="3313429"/>
                  </a:lnTo>
                  <a:lnTo>
                    <a:pt x="549275" y="3349625"/>
                  </a:lnTo>
                  <a:lnTo>
                    <a:pt x="577215" y="3384550"/>
                  </a:lnTo>
                  <a:lnTo>
                    <a:pt x="604520" y="3419475"/>
                  </a:lnTo>
                  <a:lnTo>
                    <a:pt x="634365" y="3454400"/>
                  </a:lnTo>
                  <a:lnTo>
                    <a:pt x="692150" y="3521075"/>
                  </a:lnTo>
                  <a:lnTo>
                    <a:pt x="723265" y="3554729"/>
                  </a:lnTo>
                  <a:lnTo>
                    <a:pt x="753745" y="3586479"/>
                  </a:lnTo>
                  <a:lnTo>
                    <a:pt x="817244" y="3649979"/>
                  </a:lnTo>
                  <a:lnTo>
                    <a:pt x="850265" y="3679825"/>
                  </a:lnTo>
                  <a:lnTo>
                    <a:pt x="882650" y="3710304"/>
                  </a:lnTo>
                  <a:lnTo>
                    <a:pt x="915669" y="3740150"/>
                  </a:lnTo>
                  <a:lnTo>
                    <a:pt x="950594" y="3769360"/>
                  </a:lnTo>
                  <a:lnTo>
                    <a:pt x="984250" y="3797935"/>
                  </a:lnTo>
                  <a:lnTo>
                    <a:pt x="1019175" y="3825875"/>
                  </a:lnTo>
                  <a:lnTo>
                    <a:pt x="1055370" y="3853179"/>
                  </a:lnTo>
                  <a:lnTo>
                    <a:pt x="1090295" y="3879850"/>
                  </a:lnTo>
                  <a:lnTo>
                    <a:pt x="1127125" y="3907154"/>
                  </a:lnTo>
                  <a:lnTo>
                    <a:pt x="1163320" y="3932554"/>
                  </a:lnTo>
                  <a:lnTo>
                    <a:pt x="1201420" y="3957954"/>
                  </a:lnTo>
                  <a:lnTo>
                    <a:pt x="1276350" y="4005579"/>
                  </a:lnTo>
                  <a:lnTo>
                    <a:pt x="1353820" y="4051300"/>
                  </a:lnTo>
                  <a:lnTo>
                    <a:pt x="1433195" y="4094479"/>
                  </a:lnTo>
                  <a:lnTo>
                    <a:pt x="1514475" y="4135754"/>
                  </a:lnTo>
                  <a:lnTo>
                    <a:pt x="1596390" y="4173854"/>
                  </a:lnTo>
                  <a:lnTo>
                    <a:pt x="1722120" y="4225290"/>
                  </a:lnTo>
                  <a:lnTo>
                    <a:pt x="1765300" y="4241165"/>
                  </a:lnTo>
                  <a:lnTo>
                    <a:pt x="1807845" y="4256405"/>
                  </a:lnTo>
                  <a:lnTo>
                    <a:pt x="1895475" y="4284980"/>
                  </a:lnTo>
                  <a:lnTo>
                    <a:pt x="1984375" y="4310380"/>
                  </a:lnTo>
                  <a:lnTo>
                    <a:pt x="2028825" y="4321175"/>
                  </a:lnTo>
                  <a:lnTo>
                    <a:pt x="2073275" y="4332605"/>
                  </a:lnTo>
                  <a:lnTo>
                    <a:pt x="2164715" y="4351655"/>
                  </a:lnTo>
                  <a:lnTo>
                    <a:pt x="2209800" y="4359910"/>
                  </a:lnTo>
                  <a:lnTo>
                    <a:pt x="2255520" y="4367530"/>
                  </a:lnTo>
                  <a:lnTo>
                    <a:pt x="2301875" y="4374515"/>
                  </a:lnTo>
                  <a:lnTo>
                    <a:pt x="2349500" y="4380865"/>
                  </a:lnTo>
                  <a:lnTo>
                    <a:pt x="2443480" y="4391025"/>
                  </a:lnTo>
                  <a:lnTo>
                    <a:pt x="2489835" y="4394835"/>
                  </a:lnTo>
                  <a:lnTo>
                    <a:pt x="2537460" y="4397375"/>
                  </a:lnTo>
                  <a:lnTo>
                    <a:pt x="2586355" y="4399280"/>
                  </a:lnTo>
                  <a:lnTo>
                    <a:pt x="2633980" y="4400550"/>
                  </a:lnTo>
                  <a:lnTo>
                    <a:pt x="2682240" y="4401185"/>
                  </a:lnTo>
                  <a:lnTo>
                    <a:pt x="2730500" y="4400550"/>
                  </a:lnTo>
                  <a:lnTo>
                    <a:pt x="2778125" y="4399280"/>
                  </a:lnTo>
                  <a:lnTo>
                    <a:pt x="2825750" y="4397375"/>
                  </a:lnTo>
                  <a:lnTo>
                    <a:pt x="2873375" y="4394835"/>
                  </a:lnTo>
                  <a:lnTo>
                    <a:pt x="2921000" y="4391025"/>
                  </a:lnTo>
                  <a:lnTo>
                    <a:pt x="3014980" y="4380865"/>
                  </a:lnTo>
                  <a:lnTo>
                    <a:pt x="3061335" y="4374515"/>
                  </a:lnTo>
                  <a:lnTo>
                    <a:pt x="3108325" y="4367530"/>
                  </a:lnTo>
                  <a:lnTo>
                    <a:pt x="3153410" y="4359910"/>
                  </a:lnTo>
                  <a:lnTo>
                    <a:pt x="3199765" y="4351655"/>
                  </a:lnTo>
                  <a:lnTo>
                    <a:pt x="3289935" y="4332605"/>
                  </a:lnTo>
                  <a:lnTo>
                    <a:pt x="3335654" y="4321175"/>
                  </a:lnTo>
                  <a:lnTo>
                    <a:pt x="3380740" y="4310380"/>
                  </a:lnTo>
                  <a:lnTo>
                    <a:pt x="3469004" y="4284980"/>
                  </a:lnTo>
                  <a:lnTo>
                    <a:pt x="3556000" y="4256405"/>
                  </a:lnTo>
                  <a:lnTo>
                    <a:pt x="3599179" y="4241165"/>
                  </a:lnTo>
                  <a:lnTo>
                    <a:pt x="3641725" y="4225290"/>
                  </a:lnTo>
                  <a:lnTo>
                    <a:pt x="3768090" y="4173854"/>
                  </a:lnTo>
                  <a:lnTo>
                    <a:pt x="3850004" y="4135754"/>
                  </a:lnTo>
                  <a:lnTo>
                    <a:pt x="3930650" y="4094479"/>
                  </a:lnTo>
                  <a:lnTo>
                    <a:pt x="4010025" y="4051300"/>
                  </a:lnTo>
                  <a:lnTo>
                    <a:pt x="4086860" y="4005579"/>
                  </a:lnTo>
                  <a:lnTo>
                    <a:pt x="4162425" y="3957954"/>
                  </a:lnTo>
                  <a:lnTo>
                    <a:pt x="4200525" y="3932554"/>
                  </a:lnTo>
                  <a:lnTo>
                    <a:pt x="4237355" y="3907154"/>
                  </a:lnTo>
                  <a:lnTo>
                    <a:pt x="4309110" y="3853179"/>
                  </a:lnTo>
                  <a:lnTo>
                    <a:pt x="4344035" y="3825875"/>
                  </a:lnTo>
                  <a:lnTo>
                    <a:pt x="4378960" y="3797935"/>
                  </a:lnTo>
                  <a:lnTo>
                    <a:pt x="4413885" y="3769360"/>
                  </a:lnTo>
                  <a:lnTo>
                    <a:pt x="4445000" y="3743325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DFA96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1381740" y="825500"/>
              <a:ext cx="990600" cy="9906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5678804"/>
            <a:ext cx="14969490" cy="4785995"/>
            <a:chOff x="0" y="5678804"/>
            <a:chExt cx="14969490" cy="4785995"/>
          </a:xfrm>
        </p:grpSpPr>
        <p:sp>
          <p:nvSpPr>
            <p:cNvPr id="6" name="object 6"/>
            <p:cNvSpPr/>
            <p:nvPr/>
          </p:nvSpPr>
          <p:spPr>
            <a:xfrm>
              <a:off x="9387205" y="5678804"/>
              <a:ext cx="3875404" cy="3297554"/>
            </a:xfrm>
            <a:custGeom>
              <a:avLst/>
              <a:gdLst/>
              <a:ahLst/>
              <a:cxnLst/>
              <a:rect l="l" t="t" r="r" b="b"/>
              <a:pathLst>
                <a:path w="3875405" h="3297554">
                  <a:moveTo>
                    <a:pt x="3723004" y="0"/>
                  </a:moveTo>
                  <a:lnTo>
                    <a:pt x="152400" y="0"/>
                  </a:lnTo>
                  <a:lnTo>
                    <a:pt x="104139" y="8255"/>
                  </a:lnTo>
                  <a:lnTo>
                    <a:pt x="61594" y="29845"/>
                  </a:lnTo>
                  <a:lnTo>
                    <a:pt x="28575" y="62230"/>
                  </a:lnTo>
                  <a:lnTo>
                    <a:pt x="7619" y="103505"/>
                  </a:lnTo>
                  <a:lnTo>
                    <a:pt x="0" y="152400"/>
                  </a:lnTo>
                  <a:lnTo>
                    <a:pt x="0" y="3145155"/>
                  </a:lnTo>
                  <a:lnTo>
                    <a:pt x="7619" y="3193415"/>
                  </a:lnTo>
                  <a:lnTo>
                    <a:pt x="28575" y="3234690"/>
                  </a:lnTo>
                  <a:lnTo>
                    <a:pt x="61594" y="3267710"/>
                  </a:lnTo>
                  <a:lnTo>
                    <a:pt x="104139" y="3289300"/>
                  </a:lnTo>
                  <a:lnTo>
                    <a:pt x="152400" y="3297554"/>
                  </a:lnTo>
                  <a:lnTo>
                    <a:pt x="3723004" y="3297554"/>
                  </a:lnTo>
                  <a:lnTo>
                    <a:pt x="3771265" y="3289300"/>
                  </a:lnTo>
                  <a:lnTo>
                    <a:pt x="3813175" y="3267710"/>
                  </a:lnTo>
                  <a:lnTo>
                    <a:pt x="3845559" y="3234690"/>
                  </a:lnTo>
                  <a:lnTo>
                    <a:pt x="3867150" y="3193415"/>
                  </a:lnTo>
                  <a:lnTo>
                    <a:pt x="3875404" y="3145155"/>
                  </a:lnTo>
                  <a:lnTo>
                    <a:pt x="3875404" y="152400"/>
                  </a:lnTo>
                  <a:lnTo>
                    <a:pt x="3867150" y="103505"/>
                  </a:lnTo>
                  <a:lnTo>
                    <a:pt x="3845559" y="62230"/>
                  </a:lnTo>
                  <a:lnTo>
                    <a:pt x="3813175" y="29845"/>
                  </a:lnTo>
                  <a:lnTo>
                    <a:pt x="3771265" y="8255"/>
                  </a:lnTo>
                  <a:lnTo>
                    <a:pt x="3723004" y="0"/>
                  </a:lnTo>
                  <a:close/>
                </a:path>
              </a:pathLst>
            </a:custGeom>
            <a:solidFill>
              <a:srgbClr val="DFA96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1970" y="6873874"/>
              <a:ext cx="7645400" cy="12827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34190" y="7340600"/>
              <a:ext cx="3035300" cy="3124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724264"/>
              <a:ext cx="3152140" cy="17145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310132" y="1449069"/>
            <a:ext cx="4958080" cy="1121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45160" algn="ctr">
              <a:lnSpc>
                <a:spcPts val="4270"/>
              </a:lnSpc>
              <a:spcBef>
                <a:spcPts val="100"/>
              </a:spcBef>
            </a:pPr>
            <a:r>
              <a:rPr sz="3600" b="1" spc="-15" dirty="0">
                <a:solidFill>
                  <a:srgbClr val="993300"/>
                </a:solidFill>
                <a:latin typeface="Tahoma" panose="020B0604030504040204"/>
                <a:cs typeface="Tahoma" panose="020B0604030504040204"/>
              </a:rPr>
              <a:t>Gempa</a:t>
            </a:r>
            <a:r>
              <a:rPr sz="3600" b="1" spc="-100" dirty="0">
                <a:solidFill>
                  <a:srgbClr val="993300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3600" b="1" spc="-20" dirty="0">
                <a:solidFill>
                  <a:srgbClr val="993300"/>
                </a:solidFill>
                <a:latin typeface="Tahoma" panose="020B0604030504040204"/>
                <a:cs typeface="Tahoma" panose="020B0604030504040204"/>
              </a:rPr>
              <a:t>Bumi</a:t>
            </a:r>
            <a:endParaRPr sz="3600" dirty="0">
              <a:latin typeface="Tahoma" panose="020B0604030504040204"/>
              <a:cs typeface="Tahoma" panose="020B0604030504040204"/>
            </a:endParaRPr>
          </a:p>
          <a:p>
            <a:pPr marL="12700" marR="5080" algn="just">
              <a:lnSpc>
                <a:spcPts val="1450"/>
              </a:lnSpc>
              <a:spcBef>
                <a:spcPts val="40"/>
              </a:spcBef>
            </a:pP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Terdapat banyak kisah </a:t>
            </a:r>
            <a:r>
              <a:rPr sz="1250" spc="3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gempa 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bumi </a:t>
            </a:r>
            <a:r>
              <a:rPr sz="1250" spc="2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dari seluruh 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dunia </a:t>
            </a:r>
            <a:r>
              <a:rPr sz="1250" spc="1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- 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salah </a:t>
            </a:r>
            <a:r>
              <a:rPr sz="1250" spc="3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satunya ialah Bahamut, seekor ikan </a:t>
            </a:r>
            <a:r>
              <a:rPr sz="1250" spc="2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gergasi 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yang </a:t>
            </a:r>
            <a:r>
              <a:rPr sz="1250" spc="3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memegang 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bumi </a:t>
            </a:r>
            <a:r>
              <a:rPr sz="1250" spc="3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dengan</a:t>
            </a:r>
            <a:r>
              <a:rPr sz="1250" spc="21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tegak</a:t>
            </a:r>
            <a:r>
              <a:rPr sz="1250" spc="21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dengan</a:t>
            </a:r>
            <a:r>
              <a:rPr sz="1250" spc="19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seekor</a:t>
            </a:r>
            <a:r>
              <a:rPr sz="1250" spc="21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3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lembu</a:t>
            </a:r>
            <a:r>
              <a:rPr sz="1250" spc="21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besar</a:t>
            </a:r>
            <a:r>
              <a:rPr sz="1250" spc="21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4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dan</a:t>
            </a:r>
            <a:r>
              <a:rPr sz="1250" spc="21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batu</a:t>
            </a:r>
            <a:r>
              <a:rPr sz="1250" spc="21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besar</a:t>
            </a:r>
            <a:r>
              <a:rPr sz="1250" spc="21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untuk</a:t>
            </a:r>
            <a:endParaRPr sz="1250" dirty="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10132" y="2538730"/>
            <a:ext cx="495109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84885" algn="l"/>
                <a:tab pos="2140585" algn="l"/>
                <a:tab pos="2997200" algn="l"/>
                <a:tab pos="3655060" algn="l"/>
                <a:tab pos="4378325" algn="l"/>
              </a:tabLst>
            </a:pPr>
            <a:r>
              <a:rPr sz="1250" spc="3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m</a:t>
            </a:r>
            <a:r>
              <a:rPr sz="1250" spc="3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e</a:t>
            </a:r>
            <a:r>
              <a:rPr sz="1250" spc="5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m</a:t>
            </a:r>
            <a:r>
              <a:rPr sz="1250" spc="1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b</a:t>
            </a:r>
            <a:r>
              <a:rPr sz="1250" spc="3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a</a:t>
            </a:r>
            <a:r>
              <a:rPr sz="1250" spc="2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n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tu</a:t>
            </a:r>
            <a:r>
              <a:rPr sz="125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	</a:t>
            </a:r>
            <a:r>
              <a:rPr sz="1250" spc="3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m</a:t>
            </a:r>
            <a:r>
              <a:rPr sz="1250" spc="3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en</a:t>
            </a:r>
            <a:r>
              <a:rPr sz="1250" spc="1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g</a:t>
            </a:r>
            <a:r>
              <a:rPr sz="1250" spc="3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e</a:t>
            </a:r>
            <a:r>
              <a:rPr sz="1250" spc="3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k</a:t>
            </a:r>
            <a:r>
              <a:rPr sz="1250" spc="2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a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l</a:t>
            </a:r>
            <a:r>
              <a:rPr sz="1250" spc="1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k</a:t>
            </a:r>
            <a:r>
              <a:rPr sz="1250" spc="3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a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n</a:t>
            </a:r>
            <a:r>
              <a:rPr sz="125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	</a:t>
            </a:r>
            <a:r>
              <a:rPr sz="1250" spc="1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k</a:t>
            </a:r>
            <a:r>
              <a:rPr sz="1250" spc="3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e</a:t>
            </a:r>
            <a:r>
              <a:rPr sz="1250" spc="3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a</a:t>
            </a:r>
            <a:r>
              <a:rPr sz="1250" spc="1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d</a:t>
            </a:r>
            <a:r>
              <a:rPr sz="1250" spc="3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a</a:t>
            </a:r>
            <a:r>
              <a:rPr sz="1250" spc="2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an</a:t>
            </a:r>
            <a:r>
              <a:rPr sz="1250" spc="1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.</a:t>
            </a:r>
            <a:r>
              <a:rPr sz="125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	</a:t>
            </a:r>
            <a:r>
              <a:rPr sz="1250" spc="3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T</a:t>
            </a:r>
            <a:r>
              <a:rPr sz="1250" spc="1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et</a:t>
            </a:r>
            <a:r>
              <a:rPr sz="1250" spc="3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a</a:t>
            </a:r>
            <a:r>
              <a:rPr sz="1250" spc="1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p</a:t>
            </a:r>
            <a:r>
              <a:rPr sz="1250" spc="1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i</a:t>
            </a:r>
            <a:r>
              <a:rPr sz="125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	</a:t>
            </a:r>
            <a:r>
              <a:rPr sz="1250" spc="3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a</a:t>
            </a:r>
            <a:r>
              <a:rPr sz="1250" spc="3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p</a:t>
            </a:r>
            <a:r>
              <a:rPr sz="1250" spc="3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a</a:t>
            </a:r>
            <a:r>
              <a:rPr sz="1250" spc="1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b</a:t>
            </a:r>
            <a:r>
              <a:rPr sz="1250" spc="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i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la</a:t>
            </a:r>
            <a:r>
              <a:rPr sz="125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	</a:t>
            </a:r>
            <a:r>
              <a:rPr sz="1250" spc="2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se</a:t>
            </a:r>
            <a:r>
              <a:rPr sz="1250" spc="3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s</a:t>
            </a:r>
            <a:r>
              <a:rPr sz="1250" spc="2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ua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tu</a:t>
            </a:r>
            <a:endParaRPr sz="12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10132" y="2723134"/>
            <a:ext cx="487870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2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berlaku,</a:t>
            </a:r>
            <a:r>
              <a:rPr sz="1250" spc="1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3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lembu 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dan</a:t>
            </a:r>
            <a:r>
              <a:rPr sz="1250" spc="3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batu</a:t>
            </a:r>
            <a:r>
              <a:rPr sz="1250" spc="3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mula</a:t>
            </a:r>
            <a:r>
              <a:rPr sz="1250" spc="3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bergoyang </a:t>
            </a:r>
            <a:r>
              <a:rPr sz="1250" spc="1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di</a:t>
            </a:r>
            <a:r>
              <a:rPr sz="1250" spc="3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belakang</a:t>
            </a:r>
            <a:r>
              <a:rPr sz="1250" spc="30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 Bahamut </a:t>
            </a:r>
            <a:r>
              <a:rPr sz="1250" spc="35" dirty="0">
                <a:solidFill>
                  <a:srgbClr val="833B0A"/>
                </a:solidFill>
                <a:latin typeface="Trebuchet MS" panose="020B0603020202020204"/>
                <a:cs typeface="Trebuchet MS" panose="020B0603020202020204"/>
              </a:rPr>
              <a:t>…</a:t>
            </a:r>
            <a:endParaRPr sz="12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10132" y="3122802"/>
            <a:ext cx="4957445" cy="95186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 algn="just">
              <a:lnSpc>
                <a:spcPct val="97000"/>
              </a:lnSpc>
              <a:spcBef>
                <a:spcPts val="150"/>
              </a:spcBef>
            </a:pPr>
            <a:r>
              <a:rPr sz="1250" spc="2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Sejak hutan pupus </a:t>
            </a:r>
            <a:r>
              <a:rPr sz="1250" spc="2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dari </a:t>
            </a:r>
            <a:r>
              <a:rPr sz="1250" spc="2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tanah </a:t>
            </a:r>
            <a:r>
              <a:rPr sz="1250" spc="2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Miku, </a:t>
            </a:r>
            <a:r>
              <a:rPr sz="1250" spc="2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bumi </a:t>
            </a:r>
            <a:r>
              <a:rPr sz="1250" spc="2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berasa </a:t>
            </a:r>
            <a:r>
              <a:rPr sz="1250" spc="2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sangat marah, </a:t>
            </a:r>
            <a:r>
              <a:rPr sz="1250" spc="3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membuat</a:t>
            </a:r>
            <a:r>
              <a:rPr sz="1250" spc="3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tanah</a:t>
            </a:r>
            <a:r>
              <a:rPr sz="1250" spc="3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bergegar</a:t>
            </a:r>
            <a:r>
              <a:rPr sz="1250" spc="3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dan</a:t>
            </a:r>
            <a:r>
              <a:rPr sz="1250" spc="3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bergoyang.</a:t>
            </a:r>
            <a:r>
              <a:rPr sz="1250" spc="3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Mengapa</a:t>
            </a:r>
            <a:r>
              <a:rPr sz="1250" spc="3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3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tumbuhan </a:t>
            </a:r>
            <a:r>
              <a:rPr sz="1250" spc="3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tidak </a:t>
            </a:r>
            <a:r>
              <a:rPr sz="1250" spc="2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tumbuh? </a:t>
            </a:r>
            <a:r>
              <a:rPr sz="1250" spc="3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Mengapa </a:t>
            </a:r>
            <a:r>
              <a:rPr sz="1250" spc="2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tanah menjadi </a:t>
            </a:r>
            <a:r>
              <a:rPr sz="1250" spc="2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kering? </a:t>
            </a:r>
            <a:r>
              <a:rPr sz="1250" spc="1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Di </a:t>
            </a:r>
            <a:r>
              <a:rPr sz="1250" spc="3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manakah </a:t>
            </a:r>
            <a:r>
              <a:rPr sz="1250" spc="2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pokok </a:t>
            </a:r>
            <a:r>
              <a:rPr sz="1250" spc="3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rendang saya yang menghalang matahari? Mereka </a:t>
            </a:r>
            <a:r>
              <a:rPr sz="1250" spc="3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membuat </a:t>
            </a:r>
            <a:r>
              <a:rPr sz="1250" spc="2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topi </a:t>
            </a:r>
            <a:r>
              <a:rPr sz="1250" spc="2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yang</a:t>
            </a:r>
            <a:r>
              <a:rPr sz="1250" spc="2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begitu</a:t>
            </a:r>
            <a:r>
              <a:rPr sz="1250" spc="1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baik.</a:t>
            </a:r>
            <a:endParaRPr sz="12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10132" y="4256658"/>
            <a:ext cx="4963795" cy="113665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algn="just">
              <a:lnSpc>
                <a:spcPct val="97000"/>
              </a:lnSpc>
              <a:spcBef>
                <a:spcPts val="145"/>
              </a:spcBef>
            </a:pPr>
            <a:r>
              <a:rPr sz="1250" spc="6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Setiap </a:t>
            </a:r>
            <a:r>
              <a:rPr sz="1250" spc="5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kali </a:t>
            </a:r>
            <a:r>
              <a:rPr sz="1250" spc="7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dunia merungut, </a:t>
            </a:r>
            <a:r>
              <a:rPr sz="1250" spc="8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permukaan </a:t>
            </a:r>
            <a:r>
              <a:rPr sz="1250" spc="8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bumi </a:t>
            </a:r>
            <a:r>
              <a:rPr sz="1250" spc="6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berpusing ke </a:t>
            </a:r>
            <a:r>
              <a:rPr sz="1250" spc="7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6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atas </a:t>
            </a:r>
            <a:r>
              <a:rPr sz="1250" spc="8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dan </a:t>
            </a:r>
            <a:r>
              <a:rPr sz="1250" spc="9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ke </a:t>
            </a:r>
            <a:r>
              <a:rPr sz="1250" spc="8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bawah. </a:t>
            </a:r>
            <a:r>
              <a:rPr sz="1250" spc="8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Tumbuhan </a:t>
            </a:r>
            <a:r>
              <a:rPr sz="1250" spc="6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tidak </a:t>
            </a:r>
            <a:r>
              <a:rPr sz="1250" spc="7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dapat </a:t>
            </a:r>
            <a:r>
              <a:rPr sz="1250" spc="7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mencari ruang </a:t>
            </a:r>
            <a:r>
              <a:rPr sz="1250" spc="7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yang </a:t>
            </a:r>
            <a:r>
              <a:rPr sz="1250" spc="6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sesuai </a:t>
            </a:r>
            <a:r>
              <a:rPr sz="1250" spc="7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untuk </a:t>
            </a:r>
            <a:r>
              <a:rPr sz="1250" spc="8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tumbuh dan </a:t>
            </a:r>
            <a:r>
              <a:rPr sz="1250" spc="6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mustahil </a:t>
            </a:r>
            <a:r>
              <a:rPr sz="1250" spc="7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untuk </a:t>
            </a:r>
            <a:r>
              <a:rPr sz="1250" spc="6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sesiapa </a:t>
            </a:r>
            <a:r>
              <a:rPr sz="1250" spc="6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sahaja </a:t>
            </a:r>
            <a:r>
              <a:rPr sz="1250" spc="7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6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bergerak!</a:t>
            </a:r>
            <a:r>
              <a:rPr sz="1250" spc="-1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6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Jika</a:t>
            </a:r>
            <a:r>
              <a:rPr sz="1250" spc="-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8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anda</a:t>
            </a:r>
            <a:r>
              <a:rPr sz="1250" spc="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7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boleh</a:t>
            </a:r>
            <a:r>
              <a:rPr sz="1250" spc="1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6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menyelesaikannya,</a:t>
            </a:r>
            <a:r>
              <a:rPr sz="1250" spc="1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9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maka</a:t>
            </a:r>
            <a:r>
              <a:rPr sz="1250" spc="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7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kami</a:t>
            </a:r>
            <a:r>
              <a:rPr sz="1250" spc="1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8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akan </a:t>
            </a:r>
            <a:r>
              <a:rPr sz="1250" spc="-36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9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membina </a:t>
            </a:r>
            <a:r>
              <a:rPr sz="1250" spc="7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semula </a:t>
            </a:r>
            <a:r>
              <a:rPr sz="1250" spc="7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hutan </a:t>
            </a:r>
            <a:r>
              <a:rPr sz="1250" spc="7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dengan </a:t>
            </a:r>
            <a:r>
              <a:rPr sz="1250" spc="7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selamat </a:t>
            </a:r>
            <a:r>
              <a:rPr sz="1250" spc="8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dalam </a:t>
            </a:r>
            <a:r>
              <a:rPr sz="1250" spc="9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masa </a:t>
            </a:r>
            <a:r>
              <a:rPr sz="1250" spc="7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yang </a:t>
            </a:r>
            <a:r>
              <a:rPr sz="1250" spc="80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55" dirty="0">
                <a:solidFill>
                  <a:srgbClr val="9F470D"/>
                </a:solidFill>
                <a:latin typeface="Trebuchet MS" panose="020B0603020202020204"/>
                <a:cs typeface="Trebuchet MS" panose="020B0603020202020204"/>
              </a:rPr>
              <a:t>singkat.</a:t>
            </a:r>
            <a:endParaRPr sz="12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20800" y="5556579"/>
            <a:ext cx="4914900" cy="1038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sz="1250" spc="2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Bantu dunia</a:t>
            </a:r>
            <a:r>
              <a:rPr sz="1250" spc="3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untuk kembali </a:t>
            </a:r>
            <a:r>
              <a:rPr sz="1250" spc="3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aman dengan</a:t>
            </a:r>
            <a:r>
              <a:rPr sz="1250" spc="3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melengkapkan </a:t>
            </a:r>
            <a:r>
              <a:rPr sz="1250" spc="1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aktiviti </a:t>
            </a:r>
            <a:r>
              <a:rPr sz="1250" spc="2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3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muzik</a:t>
            </a:r>
            <a:r>
              <a:rPr sz="1250" spc="3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di</a:t>
            </a:r>
            <a:r>
              <a:rPr sz="1250" spc="2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3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mana</a:t>
            </a:r>
            <a:r>
              <a:rPr sz="1250" spc="3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anda</a:t>
            </a:r>
            <a:r>
              <a:rPr sz="1250" spc="3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akan</a:t>
            </a:r>
            <a:r>
              <a:rPr sz="1250" spc="3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dapat</a:t>
            </a:r>
            <a:r>
              <a:rPr sz="1250" spc="3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menyesuaikan</a:t>
            </a:r>
            <a:r>
              <a:rPr sz="1250" spc="3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diri</a:t>
            </a:r>
            <a:r>
              <a:rPr sz="1250" spc="1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dengan </a:t>
            </a:r>
            <a:r>
              <a:rPr sz="1250" spc="3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suasana </a:t>
            </a:r>
            <a:r>
              <a:rPr sz="1250" spc="3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semula </a:t>
            </a:r>
            <a:r>
              <a:rPr sz="1250" spc="2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jadi dunia untuk menstabilkan bumi </a:t>
            </a:r>
            <a:r>
              <a:rPr sz="1250" spc="2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(Aktiviti </a:t>
            </a:r>
            <a:r>
              <a:rPr sz="1250" spc="1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2a) </a:t>
            </a:r>
            <a:r>
              <a:rPr sz="1250" spc="2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atau</a:t>
            </a:r>
            <a:r>
              <a:rPr sz="1250" spc="3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dengan</a:t>
            </a:r>
            <a:r>
              <a:rPr sz="1250" spc="3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bermain</a:t>
            </a:r>
            <a:r>
              <a:rPr sz="1250" spc="3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permainan</a:t>
            </a:r>
            <a:r>
              <a:rPr sz="1250" spc="3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membina</a:t>
            </a:r>
            <a:r>
              <a:rPr sz="1250" spc="3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komuniti</a:t>
            </a:r>
            <a:r>
              <a:rPr sz="1250" spc="2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untuk </a:t>
            </a:r>
            <a:r>
              <a:rPr sz="1250" spc="3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mewujudkan</a:t>
            </a:r>
            <a:r>
              <a:rPr sz="1250" spc="3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keseimbangan</a:t>
            </a:r>
            <a:r>
              <a:rPr sz="1250" spc="3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dengan</a:t>
            </a:r>
            <a:r>
              <a:rPr sz="1250" spc="1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3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sumber </a:t>
            </a:r>
            <a:r>
              <a:rPr sz="1250" spc="25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dunia</a:t>
            </a:r>
            <a:r>
              <a:rPr sz="1250" spc="2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(Aktiviti</a:t>
            </a:r>
            <a:r>
              <a:rPr sz="1250" spc="4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20" dirty="0">
                <a:solidFill>
                  <a:srgbClr val="993300"/>
                </a:solidFill>
                <a:latin typeface="Trebuchet MS" panose="020B0603020202020204"/>
                <a:cs typeface="Trebuchet MS" panose="020B0603020202020204"/>
              </a:rPr>
              <a:t>2b)</a:t>
            </a:r>
            <a:endParaRPr sz="12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419838" y="768553"/>
            <a:ext cx="2059939" cy="310515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Kusafiri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10" dirty="0">
                <a:latin typeface="Tahoma" panose="020B0604030504040204"/>
                <a:cs typeface="Tahoma" panose="020B0604030504040204"/>
              </a:rPr>
              <a:t>Pada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 tahun</a:t>
            </a:r>
            <a:r>
              <a:rPr sz="1250" spc="-1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2010,</a:t>
            </a:r>
            <a:r>
              <a:rPr sz="1250" spc="-15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latin typeface="Tahoma" panose="020B0604030504040204"/>
                <a:cs typeface="Tahoma" panose="020B0604030504040204"/>
              </a:rPr>
              <a:t>di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 marR="5080">
              <a:lnSpc>
                <a:spcPct val="106000"/>
              </a:lnSpc>
              <a:spcBef>
                <a:spcPts val="10"/>
              </a:spcBef>
            </a:pPr>
            <a:r>
              <a:rPr sz="1250" spc="-5" dirty="0">
                <a:latin typeface="Tahoma" panose="020B0604030504040204"/>
                <a:cs typeface="Tahoma" panose="020B0604030504040204"/>
              </a:rPr>
              <a:t>Persidangan Serantau Afrika, </a:t>
            </a:r>
            <a:r>
              <a:rPr sz="1250" spc="-38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telah </a:t>
            </a:r>
            <a:r>
              <a:rPr sz="1250" spc="-10" dirty="0">
                <a:latin typeface="Tahoma" panose="020B0604030504040204"/>
                <a:cs typeface="Tahoma" panose="020B0604030504040204"/>
              </a:rPr>
              <a:t>sebulat</a:t>
            </a:r>
            <a:r>
              <a:rPr sz="125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suara</a:t>
            </a:r>
            <a:r>
              <a:rPr sz="125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latin typeface="Tahoma" panose="020B0604030504040204"/>
                <a:cs typeface="Tahoma" panose="020B0604030504040204"/>
              </a:rPr>
              <a:t>bersetuju </a:t>
            </a:r>
            <a:r>
              <a:rPr sz="1250" spc="-375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bahawa Jawatankuasa Afrika </a:t>
            </a:r>
            <a:r>
              <a:rPr sz="1250" spc="-38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akan</a:t>
            </a:r>
            <a:r>
              <a:rPr sz="1250" spc="-10" dirty="0">
                <a:latin typeface="Tahoma" panose="020B0604030504040204"/>
                <a:cs typeface="Tahoma" panose="020B0604030504040204"/>
              </a:rPr>
              <a:t> meneroka</a:t>
            </a:r>
            <a:r>
              <a:rPr sz="125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peluang </a:t>
            </a:r>
            <a:r>
              <a:rPr sz="125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untuk menyampaikan </a:t>
            </a:r>
            <a:r>
              <a:rPr sz="125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pengalaman Pusat Dunia </a:t>
            </a:r>
            <a:r>
              <a:rPr sz="1250" spc="-10" dirty="0">
                <a:latin typeface="Tahoma" panose="020B0604030504040204"/>
                <a:cs typeface="Tahoma" panose="020B0604030504040204"/>
              </a:rPr>
              <a:t>di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 Rantau.</a:t>
            </a:r>
            <a:r>
              <a:rPr sz="1250" spc="-10" dirty="0">
                <a:latin typeface="Tahoma" panose="020B0604030504040204"/>
                <a:cs typeface="Tahoma" panose="020B0604030504040204"/>
              </a:rPr>
              <a:t> Pada</a:t>
            </a:r>
            <a:r>
              <a:rPr sz="125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latin typeface="Tahoma" panose="020B0604030504040204"/>
                <a:cs typeface="Tahoma" panose="020B0604030504040204"/>
              </a:rPr>
              <a:t>Oktober</a:t>
            </a:r>
            <a:r>
              <a:rPr sz="1250" spc="1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2015,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 marR="182880">
              <a:lnSpc>
                <a:spcPct val="107000"/>
              </a:lnSpc>
              <a:spcBef>
                <a:spcPts val="95"/>
              </a:spcBef>
            </a:pP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Pusat Dunia 'Kelima' </a:t>
            </a:r>
            <a:r>
              <a:rPr sz="125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diberi </a:t>
            </a:r>
            <a:r>
              <a:rPr sz="1250" spc="-38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nama baharunya, Pusat </a:t>
            </a:r>
            <a:r>
              <a:rPr sz="125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Dunia Kusafiri. Kusafiri </a:t>
            </a:r>
            <a:r>
              <a:rPr sz="125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bermaksud</a:t>
            </a:r>
            <a:r>
              <a:rPr sz="1250" spc="-1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‘kepada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perjalanan’</a:t>
            </a:r>
            <a:r>
              <a:rPr sz="1250" spc="-1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250" spc="-2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Swahili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383393" y="5936360"/>
            <a:ext cx="16586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Bantu</a:t>
            </a:r>
            <a:r>
              <a:rPr sz="1400" b="1" spc="-2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dunia</a:t>
            </a:r>
            <a:r>
              <a:rPr sz="1400" b="1" spc="-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aman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964293" y="6417945"/>
            <a:ext cx="2634615" cy="9448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  <a:tabLst>
                <a:tab pos="1102995" algn="l"/>
                <a:tab pos="1341755" algn="l"/>
                <a:tab pos="1444625" algn="l"/>
                <a:tab pos="1842770" algn="l"/>
                <a:tab pos="2075180" algn="l"/>
              </a:tabLst>
            </a:pPr>
            <a:r>
              <a:rPr sz="120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Aktiviti 2a- </a:t>
            </a:r>
            <a:r>
              <a:rPr sz="12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melengkapkan </a:t>
            </a:r>
            <a:r>
              <a:rPr sz="12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200" spc="61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muzik</a:t>
            </a:r>
            <a:r>
              <a:rPr sz="1200" spc="62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di	mana	</a:t>
            </a:r>
            <a:r>
              <a:rPr sz="12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00" spc="17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akan </a:t>
            </a:r>
            <a:r>
              <a:rPr sz="1200" spc="-36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meny</a:t>
            </a:r>
            <a:r>
              <a:rPr sz="120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su</a:t>
            </a:r>
            <a:r>
              <a:rPr sz="12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ik</a:t>
            </a:r>
            <a:r>
              <a:rPr sz="120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n	diri		deng</a:t>
            </a:r>
            <a:r>
              <a:rPr sz="120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n	su</a:t>
            </a:r>
            <a:r>
              <a:rPr sz="12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na  semula</a:t>
            </a:r>
            <a:r>
              <a:rPr sz="1200" spc="9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jadi</a:t>
            </a:r>
            <a:r>
              <a:rPr sz="1200" spc="1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dunia</a:t>
            </a:r>
            <a:r>
              <a:rPr sz="1200" spc="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00" spc="10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menstabilkan </a:t>
            </a:r>
            <a:r>
              <a:rPr sz="1200" spc="-36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bumi</a:t>
            </a:r>
            <a:endParaRPr sz="1200" dirty="0">
              <a:latin typeface="Tahoma" panose="020B0604030504040204"/>
              <a:cs typeface="Tahoma" panose="020B060403050404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9250" y="7134859"/>
            <a:ext cx="3130550" cy="3130550"/>
          </a:xfrm>
          <a:custGeom>
            <a:avLst/>
            <a:gdLst/>
            <a:ahLst/>
            <a:cxnLst/>
            <a:rect l="l" t="t" r="r" b="b"/>
            <a:pathLst>
              <a:path w="3130550" h="3130550">
                <a:moveTo>
                  <a:pt x="1565275" y="0"/>
                </a:moveTo>
                <a:lnTo>
                  <a:pt x="1517650" y="1270"/>
                </a:lnTo>
                <a:lnTo>
                  <a:pt x="1470025" y="3175"/>
                </a:lnTo>
                <a:lnTo>
                  <a:pt x="1423035" y="6985"/>
                </a:lnTo>
                <a:lnTo>
                  <a:pt x="1376045" y="11430"/>
                </a:lnTo>
                <a:lnTo>
                  <a:pt x="1329689" y="17780"/>
                </a:lnTo>
                <a:lnTo>
                  <a:pt x="1283970" y="25400"/>
                </a:lnTo>
                <a:lnTo>
                  <a:pt x="1238885" y="34290"/>
                </a:lnTo>
                <a:lnTo>
                  <a:pt x="1193800" y="44450"/>
                </a:lnTo>
                <a:lnTo>
                  <a:pt x="1149350" y="56515"/>
                </a:lnTo>
                <a:lnTo>
                  <a:pt x="1105535" y="69215"/>
                </a:lnTo>
                <a:lnTo>
                  <a:pt x="1061720" y="83185"/>
                </a:lnTo>
                <a:lnTo>
                  <a:pt x="1019175" y="98425"/>
                </a:lnTo>
                <a:lnTo>
                  <a:pt x="977264" y="114935"/>
                </a:lnTo>
                <a:lnTo>
                  <a:pt x="935355" y="132080"/>
                </a:lnTo>
                <a:lnTo>
                  <a:pt x="894080" y="151130"/>
                </a:lnTo>
                <a:lnTo>
                  <a:pt x="854075" y="170815"/>
                </a:lnTo>
                <a:lnTo>
                  <a:pt x="814069" y="191770"/>
                </a:lnTo>
                <a:lnTo>
                  <a:pt x="775335" y="213995"/>
                </a:lnTo>
                <a:lnTo>
                  <a:pt x="737235" y="237490"/>
                </a:lnTo>
                <a:lnTo>
                  <a:pt x="699769" y="261620"/>
                </a:lnTo>
                <a:lnTo>
                  <a:pt x="662939" y="286385"/>
                </a:lnTo>
                <a:lnTo>
                  <a:pt x="626744" y="313055"/>
                </a:lnTo>
                <a:lnTo>
                  <a:pt x="591185" y="340360"/>
                </a:lnTo>
                <a:lnTo>
                  <a:pt x="556894" y="368300"/>
                </a:lnTo>
                <a:lnTo>
                  <a:pt x="523239" y="397510"/>
                </a:lnTo>
                <a:lnTo>
                  <a:pt x="490219" y="427990"/>
                </a:lnTo>
                <a:lnTo>
                  <a:pt x="458469" y="458470"/>
                </a:lnTo>
                <a:lnTo>
                  <a:pt x="427355" y="490855"/>
                </a:lnTo>
                <a:lnTo>
                  <a:pt x="397510" y="523240"/>
                </a:lnTo>
                <a:lnTo>
                  <a:pt x="368300" y="556895"/>
                </a:lnTo>
                <a:lnTo>
                  <a:pt x="339725" y="591820"/>
                </a:lnTo>
                <a:lnTo>
                  <a:pt x="312419" y="626745"/>
                </a:lnTo>
                <a:lnTo>
                  <a:pt x="286385" y="662940"/>
                </a:lnTo>
                <a:lnTo>
                  <a:pt x="260985" y="699770"/>
                </a:lnTo>
                <a:lnTo>
                  <a:pt x="236855" y="737235"/>
                </a:lnTo>
                <a:lnTo>
                  <a:pt x="213994" y="775335"/>
                </a:lnTo>
                <a:lnTo>
                  <a:pt x="191769" y="814705"/>
                </a:lnTo>
                <a:lnTo>
                  <a:pt x="170814" y="854075"/>
                </a:lnTo>
                <a:lnTo>
                  <a:pt x="150494" y="894715"/>
                </a:lnTo>
                <a:lnTo>
                  <a:pt x="132080" y="935355"/>
                </a:lnTo>
                <a:lnTo>
                  <a:pt x="114300" y="977265"/>
                </a:lnTo>
                <a:lnTo>
                  <a:pt x="97789" y="1019175"/>
                </a:lnTo>
                <a:lnTo>
                  <a:pt x="82550" y="1062355"/>
                </a:lnTo>
                <a:lnTo>
                  <a:pt x="68580" y="1105535"/>
                </a:lnTo>
                <a:lnTo>
                  <a:pt x="55880" y="1149350"/>
                </a:lnTo>
                <a:lnTo>
                  <a:pt x="44450" y="1193800"/>
                </a:lnTo>
                <a:lnTo>
                  <a:pt x="34289" y="1238885"/>
                </a:lnTo>
                <a:lnTo>
                  <a:pt x="25400" y="1283970"/>
                </a:lnTo>
                <a:lnTo>
                  <a:pt x="17780" y="1330325"/>
                </a:lnTo>
                <a:lnTo>
                  <a:pt x="11430" y="1376045"/>
                </a:lnTo>
                <a:lnTo>
                  <a:pt x="6350" y="1423035"/>
                </a:lnTo>
                <a:lnTo>
                  <a:pt x="3175" y="1470025"/>
                </a:lnTo>
                <a:lnTo>
                  <a:pt x="635" y="1517650"/>
                </a:lnTo>
                <a:lnTo>
                  <a:pt x="0" y="1565275"/>
                </a:lnTo>
                <a:lnTo>
                  <a:pt x="635" y="1613535"/>
                </a:lnTo>
                <a:lnTo>
                  <a:pt x="3175" y="1661160"/>
                </a:lnTo>
                <a:lnTo>
                  <a:pt x="6350" y="1708150"/>
                </a:lnTo>
                <a:lnTo>
                  <a:pt x="11430" y="1754505"/>
                </a:lnTo>
                <a:lnTo>
                  <a:pt x="17780" y="1800860"/>
                </a:lnTo>
                <a:lnTo>
                  <a:pt x="25400" y="1846580"/>
                </a:lnTo>
                <a:lnTo>
                  <a:pt x="34289" y="1892300"/>
                </a:lnTo>
                <a:lnTo>
                  <a:pt x="44450" y="1937385"/>
                </a:lnTo>
                <a:lnTo>
                  <a:pt x="55880" y="1981835"/>
                </a:lnTo>
                <a:lnTo>
                  <a:pt x="68580" y="2025650"/>
                </a:lnTo>
                <a:lnTo>
                  <a:pt x="82550" y="2068830"/>
                </a:lnTo>
                <a:lnTo>
                  <a:pt x="97789" y="2111375"/>
                </a:lnTo>
                <a:lnTo>
                  <a:pt x="114300" y="2153920"/>
                </a:lnTo>
                <a:lnTo>
                  <a:pt x="132080" y="2195830"/>
                </a:lnTo>
                <a:lnTo>
                  <a:pt x="150494" y="2236470"/>
                </a:lnTo>
                <a:lnTo>
                  <a:pt x="170814" y="2277110"/>
                </a:lnTo>
                <a:lnTo>
                  <a:pt x="191769" y="2316480"/>
                </a:lnTo>
                <a:lnTo>
                  <a:pt x="213994" y="2355215"/>
                </a:lnTo>
                <a:lnTo>
                  <a:pt x="236855" y="2393950"/>
                </a:lnTo>
                <a:lnTo>
                  <a:pt x="260985" y="2431415"/>
                </a:lnTo>
                <a:lnTo>
                  <a:pt x="286385" y="2468245"/>
                </a:lnTo>
                <a:lnTo>
                  <a:pt x="312419" y="2504440"/>
                </a:lnTo>
                <a:lnTo>
                  <a:pt x="339725" y="2539365"/>
                </a:lnTo>
                <a:lnTo>
                  <a:pt x="368300" y="2574290"/>
                </a:lnTo>
                <a:lnTo>
                  <a:pt x="397510" y="2607310"/>
                </a:lnTo>
                <a:lnTo>
                  <a:pt x="427355" y="2640330"/>
                </a:lnTo>
                <a:lnTo>
                  <a:pt x="458469" y="2672080"/>
                </a:lnTo>
                <a:lnTo>
                  <a:pt x="490219" y="2703195"/>
                </a:lnTo>
                <a:lnTo>
                  <a:pt x="523239" y="2733675"/>
                </a:lnTo>
                <a:lnTo>
                  <a:pt x="556894" y="2762885"/>
                </a:lnTo>
                <a:lnTo>
                  <a:pt x="591185" y="2790825"/>
                </a:lnTo>
                <a:lnTo>
                  <a:pt x="626744" y="2818130"/>
                </a:lnTo>
                <a:lnTo>
                  <a:pt x="662939" y="2844165"/>
                </a:lnTo>
                <a:lnTo>
                  <a:pt x="699769" y="2869565"/>
                </a:lnTo>
                <a:lnTo>
                  <a:pt x="737235" y="2893695"/>
                </a:lnTo>
                <a:lnTo>
                  <a:pt x="775335" y="2917190"/>
                </a:lnTo>
                <a:lnTo>
                  <a:pt x="814069" y="2939415"/>
                </a:lnTo>
                <a:lnTo>
                  <a:pt x="854075" y="2960370"/>
                </a:lnTo>
                <a:lnTo>
                  <a:pt x="894080" y="2980055"/>
                </a:lnTo>
                <a:lnTo>
                  <a:pt x="935355" y="2999105"/>
                </a:lnTo>
                <a:lnTo>
                  <a:pt x="977264" y="3016250"/>
                </a:lnTo>
                <a:lnTo>
                  <a:pt x="1019175" y="3032760"/>
                </a:lnTo>
                <a:lnTo>
                  <a:pt x="1061720" y="3048000"/>
                </a:lnTo>
                <a:lnTo>
                  <a:pt x="1105535" y="3061970"/>
                </a:lnTo>
                <a:lnTo>
                  <a:pt x="1149350" y="3074670"/>
                </a:lnTo>
                <a:lnTo>
                  <a:pt x="1193800" y="3086100"/>
                </a:lnTo>
                <a:lnTo>
                  <a:pt x="1238885" y="3096895"/>
                </a:lnTo>
                <a:lnTo>
                  <a:pt x="1283970" y="3105785"/>
                </a:lnTo>
                <a:lnTo>
                  <a:pt x="1329689" y="3113405"/>
                </a:lnTo>
                <a:lnTo>
                  <a:pt x="1376045" y="3119755"/>
                </a:lnTo>
                <a:lnTo>
                  <a:pt x="1423035" y="3124200"/>
                </a:lnTo>
                <a:lnTo>
                  <a:pt x="1470025" y="3128010"/>
                </a:lnTo>
                <a:lnTo>
                  <a:pt x="1517650" y="3129915"/>
                </a:lnTo>
                <a:lnTo>
                  <a:pt x="1565275" y="3130550"/>
                </a:lnTo>
                <a:lnTo>
                  <a:pt x="1612900" y="3129915"/>
                </a:lnTo>
                <a:lnTo>
                  <a:pt x="1660525" y="3128010"/>
                </a:lnTo>
                <a:lnTo>
                  <a:pt x="1707514" y="3124200"/>
                </a:lnTo>
                <a:lnTo>
                  <a:pt x="1754505" y="3119755"/>
                </a:lnTo>
                <a:lnTo>
                  <a:pt x="1800860" y="3113405"/>
                </a:lnTo>
                <a:lnTo>
                  <a:pt x="1846580" y="3105785"/>
                </a:lnTo>
                <a:lnTo>
                  <a:pt x="1892300" y="3096895"/>
                </a:lnTo>
                <a:lnTo>
                  <a:pt x="1936750" y="3086100"/>
                </a:lnTo>
                <a:lnTo>
                  <a:pt x="1981200" y="3074670"/>
                </a:lnTo>
                <a:lnTo>
                  <a:pt x="2025014" y="3061970"/>
                </a:lnTo>
                <a:lnTo>
                  <a:pt x="2068830" y="3048000"/>
                </a:lnTo>
                <a:lnTo>
                  <a:pt x="2111375" y="3032760"/>
                </a:lnTo>
                <a:lnTo>
                  <a:pt x="2153920" y="3016250"/>
                </a:lnTo>
                <a:lnTo>
                  <a:pt x="2195195" y="2999105"/>
                </a:lnTo>
                <a:lnTo>
                  <a:pt x="2236470" y="2980055"/>
                </a:lnTo>
                <a:lnTo>
                  <a:pt x="2276475" y="2960370"/>
                </a:lnTo>
                <a:lnTo>
                  <a:pt x="2316480" y="2939415"/>
                </a:lnTo>
                <a:lnTo>
                  <a:pt x="2355215" y="2917190"/>
                </a:lnTo>
                <a:lnTo>
                  <a:pt x="2393315" y="2893695"/>
                </a:lnTo>
                <a:lnTo>
                  <a:pt x="2431415" y="2869565"/>
                </a:lnTo>
                <a:lnTo>
                  <a:pt x="2468245" y="2844165"/>
                </a:lnTo>
                <a:lnTo>
                  <a:pt x="2503805" y="2818130"/>
                </a:lnTo>
                <a:lnTo>
                  <a:pt x="2539365" y="2790825"/>
                </a:lnTo>
                <a:lnTo>
                  <a:pt x="2573655" y="2762885"/>
                </a:lnTo>
                <a:lnTo>
                  <a:pt x="2607310" y="2733675"/>
                </a:lnTo>
                <a:lnTo>
                  <a:pt x="2640330" y="2703195"/>
                </a:lnTo>
                <a:lnTo>
                  <a:pt x="2672080" y="2672080"/>
                </a:lnTo>
                <a:lnTo>
                  <a:pt x="2703195" y="2640330"/>
                </a:lnTo>
                <a:lnTo>
                  <a:pt x="2733040" y="2607310"/>
                </a:lnTo>
                <a:lnTo>
                  <a:pt x="2762250" y="2574290"/>
                </a:lnTo>
                <a:lnTo>
                  <a:pt x="2790825" y="2539365"/>
                </a:lnTo>
                <a:lnTo>
                  <a:pt x="2818130" y="2504440"/>
                </a:lnTo>
                <a:lnTo>
                  <a:pt x="2844165" y="2468245"/>
                </a:lnTo>
                <a:lnTo>
                  <a:pt x="2869565" y="2431415"/>
                </a:lnTo>
                <a:lnTo>
                  <a:pt x="2893695" y="2393950"/>
                </a:lnTo>
                <a:lnTo>
                  <a:pt x="2916555" y="2355215"/>
                </a:lnTo>
                <a:lnTo>
                  <a:pt x="2938780" y="2316480"/>
                </a:lnTo>
                <a:lnTo>
                  <a:pt x="2959735" y="2277110"/>
                </a:lnTo>
                <a:lnTo>
                  <a:pt x="2980055" y="2236470"/>
                </a:lnTo>
                <a:lnTo>
                  <a:pt x="2998470" y="2195830"/>
                </a:lnTo>
                <a:lnTo>
                  <a:pt x="3016250" y="2153920"/>
                </a:lnTo>
                <a:lnTo>
                  <a:pt x="3032760" y="2111375"/>
                </a:lnTo>
                <a:lnTo>
                  <a:pt x="3048000" y="2068830"/>
                </a:lnTo>
                <a:lnTo>
                  <a:pt x="3061970" y="2025650"/>
                </a:lnTo>
                <a:lnTo>
                  <a:pt x="3074670" y="1981835"/>
                </a:lnTo>
                <a:lnTo>
                  <a:pt x="3086100" y="1937385"/>
                </a:lnTo>
                <a:lnTo>
                  <a:pt x="3096260" y="1892300"/>
                </a:lnTo>
                <a:lnTo>
                  <a:pt x="3105150" y="1846580"/>
                </a:lnTo>
                <a:lnTo>
                  <a:pt x="3112770" y="1800860"/>
                </a:lnTo>
                <a:lnTo>
                  <a:pt x="3119120" y="1754505"/>
                </a:lnTo>
                <a:lnTo>
                  <a:pt x="3124200" y="1708150"/>
                </a:lnTo>
                <a:lnTo>
                  <a:pt x="3128010" y="1661160"/>
                </a:lnTo>
                <a:lnTo>
                  <a:pt x="3129915" y="1613535"/>
                </a:lnTo>
                <a:lnTo>
                  <a:pt x="3130550" y="1565275"/>
                </a:lnTo>
                <a:lnTo>
                  <a:pt x="3129915" y="1517650"/>
                </a:lnTo>
                <a:lnTo>
                  <a:pt x="3128010" y="1470025"/>
                </a:lnTo>
                <a:lnTo>
                  <a:pt x="3124200" y="1423035"/>
                </a:lnTo>
                <a:lnTo>
                  <a:pt x="3119120" y="1376045"/>
                </a:lnTo>
                <a:lnTo>
                  <a:pt x="3112770" y="1330325"/>
                </a:lnTo>
                <a:lnTo>
                  <a:pt x="3105150" y="1283970"/>
                </a:lnTo>
                <a:lnTo>
                  <a:pt x="3096260" y="1238885"/>
                </a:lnTo>
                <a:lnTo>
                  <a:pt x="3086100" y="1193800"/>
                </a:lnTo>
                <a:lnTo>
                  <a:pt x="3074670" y="1149350"/>
                </a:lnTo>
                <a:lnTo>
                  <a:pt x="3061970" y="1105535"/>
                </a:lnTo>
                <a:lnTo>
                  <a:pt x="3048000" y="1062355"/>
                </a:lnTo>
                <a:lnTo>
                  <a:pt x="3032760" y="1019175"/>
                </a:lnTo>
                <a:lnTo>
                  <a:pt x="3016250" y="977265"/>
                </a:lnTo>
                <a:lnTo>
                  <a:pt x="2998470" y="935355"/>
                </a:lnTo>
                <a:lnTo>
                  <a:pt x="2980055" y="894715"/>
                </a:lnTo>
                <a:lnTo>
                  <a:pt x="2959735" y="854075"/>
                </a:lnTo>
                <a:lnTo>
                  <a:pt x="2938780" y="814705"/>
                </a:lnTo>
                <a:lnTo>
                  <a:pt x="2916555" y="775335"/>
                </a:lnTo>
                <a:lnTo>
                  <a:pt x="2893695" y="737235"/>
                </a:lnTo>
                <a:lnTo>
                  <a:pt x="2869565" y="699770"/>
                </a:lnTo>
                <a:lnTo>
                  <a:pt x="2844165" y="662940"/>
                </a:lnTo>
                <a:lnTo>
                  <a:pt x="2818130" y="626745"/>
                </a:lnTo>
                <a:lnTo>
                  <a:pt x="2790825" y="591820"/>
                </a:lnTo>
                <a:lnTo>
                  <a:pt x="2762250" y="556895"/>
                </a:lnTo>
                <a:lnTo>
                  <a:pt x="2733040" y="523240"/>
                </a:lnTo>
                <a:lnTo>
                  <a:pt x="2703195" y="490855"/>
                </a:lnTo>
                <a:lnTo>
                  <a:pt x="2672080" y="458470"/>
                </a:lnTo>
                <a:lnTo>
                  <a:pt x="2640330" y="427990"/>
                </a:lnTo>
                <a:lnTo>
                  <a:pt x="2607310" y="397510"/>
                </a:lnTo>
                <a:lnTo>
                  <a:pt x="2573655" y="368300"/>
                </a:lnTo>
                <a:lnTo>
                  <a:pt x="2539365" y="340360"/>
                </a:lnTo>
                <a:lnTo>
                  <a:pt x="2503805" y="313055"/>
                </a:lnTo>
                <a:lnTo>
                  <a:pt x="2468245" y="286385"/>
                </a:lnTo>
                <a:lnTo>
                  <a:pt x="2431415" y="261620"/>
                </a:lnTo>
                <a:lnTo>
                  <a:pt x="2393315" y="237490"/>
                </a:lnTo>
                <a:lnTo>
                  <a:pt x="2355215" y="213995"/>
                </a:lnTo>
                <a:lnTo>
                  <a:pt x="2316480" y="191770"/>
                </a:lnTo>
                <a:lnTo>
                  <a:pt x="2276475" y="170815"/>
                </a:lnTo>
                <a:lnTo>
                  <a:pt x="2236470" y="151130"/>
                </a:lnTo>
                <a:lnTo>
                  <a:pt x="2195195" y="132080"/>
                </a:lnTo>
                <a:lnTo>
                  <a:pt x="2153920" y="114935"/>
                </a:lnTo>
                <a:lnTo>
                  <a:pt x="2111375" y="98425"/>
                </a:lnTo>
                <a:lnTo>
                  <a:pt x="2068830" y="83185"/>
                </a:lnTo>
                <a:lnTo>
                  <a:pt x="2025014" y="69215"/>
                </a:lnTo>
                <a:lnTo>
                  <a:pt x="1981200" y="56515"/>
                </a:lnTo>
                <a:lnTo>
                  <a:pt x="1936750" y="44450"/>
                </a:lnTo>
                <a:lnTo>
                  <a:pt x="1892300" y="34290"/>
                </a:lnTo>
                <a:lnTo>
                  <a:pt x="1846580" y="25400"/>
                </a:lnTo>
                <a:lnTo>
                  <a:pt x="1800860" y="17780"/>
                </a:lnTo>
                <a:lnTo>
                  <a:pt x="1754505" y="11430"/>
                </a:lnTo>
                <a:lnTo>
                  <a:pt x="1707514" y="6985"/>
                </a:lnTo>
                <a:lnTo>
                  <a:pt x="1660525" y="3175"/>
                </a:lnTo>
                <a:lnTo>
                  <a:pt x="1612900" y="1270"/>
                </a:lnTo>
                <a:lnTo>
                  <a:pt x="1565275" y="0"/>
                </a:lnTo>
                <a:close/>
              </a:path>
            </a:pathLst>
          </a:custGeom>
          <a:solidFill>
            <a:srgbClr val="7B3B4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7425690" y="7134859"/>
            <a:ext cx="7556500" cy="3533140"/>
            <a:chOff x="7425690" y="7134859"/>
            <a:chExt cx="7556500" cy="3533140"/>
          </a:xfrm>
        </p:grpSpPr>
        <p:sp>
          <p:nvSpPr>
            <p:cNvPr id="4" name="object 4"/>
            <p:cNvSpPr/>
            <p:nvPr/>
          </p:nvSpPr>
          <p:spPr>
            <a:xfrm>
              <a:off x="11506835" y="7134859"/>
              <a:ext cx="3130550" cy="3130550"/>
            </a:xfrm>
            <a:custGeom>
              <a:avLst/>
              <a:gdLst/>
              <a:ahLst/>
              <a:cxnLst/>
              <a:rect l="l" t="t" r="r" b="b"/>
              <a:pathLst>
                <a:path w="3130550" h="3130550">
                  <a:moveTo>
                    <a:pt x="1565275" y="0"/>
                  </a:moveTo>
                  <a:lnTo>
                    <a:pt x="1517650" y="1270"/>
                  </a:lnTo>
                  <a:lnTo>
                    <a:pt x="1470025" y="3175"/>
                  </a:lnTo>
                  <a:lnTo>
                    <a:pt x="1422400" y="6985"/>
                  </a:lnTo>
                  <a:lnTo>
                    <a:pt x="1376045" y="11430"/>
                  </a:lnTo>
                  <a:lnTo>
                    <a:pt x="1329689" y="17780"/>
                  </a:lnTo>
                  <a:lnTo>
                    <a:pt x="1283970" y="25400"/>
                  </a:lnTo>
                  <a:lnTo>
                    <a:pt x="1238250" y="34290"/>
                  </a:lnTo>
                  <a:lnTo>
                    <a:pt x="1193800" y="44450"/>
                  </a:lnTo>
                  <a:lnTo>
                    <a:pt x="1149350" y="56515"/>
                  </a:lnTo>
                  <a:lnTo>
                    <a:pt x="1105535" y="69215"/>
                  </a:lnTo>
                  <a:lnTo>
                    <a:pt x="1061720" y="83185"/>
                  </a:lnTo>
                  <a:lnTo>
                    <a:pt x="1019175" y="98425"/>
                  </a:lnTo>
                  <a:lnTo>
                    <a:pt x="976630" y="114935"/>
                  </a:lnTo>
                  <a:lnTo>
                    <a:pt x="935355" y="132080"/>
                  </a:lnTo>
                  <a:lnTo>
                    <a:pt x="894080" y="151130"/>
                  </a:lnTo>
                  <a:lnTo>
                    <a:pt x="854075" y="170815"/>
                  </a:lnTo>
                  <a:lnTo>
                    <a:pt x="814069" y="191770"/>
                  </a:lnTo>
                  <a:lnTo>
                    <a:pt x="775335" y="213995"/>
                  </a:lnTo>
                  <a:lnTo>
                    <a:pt x="737235" y="237490"/>
                  </a:lnTo>
                  <a:lnTo>
                    <a:pt x="699135" y="261620"/>
                  </a:lnTo>
                  <a:lnTo>
                    <a:pt x="662305" y="286385"/>
                  </a:lnTo>
                  <a:lnTo>
                    <a:pt x="626744" y="313055"/>
                  </a:lnTo>
                  <a:lnTo>
                    <a:pt x="591185" y="340360"/>
                  </a:lnTo>
                  <a:lnTo>
                    <a:pt x="556894" y="368300"/>
                  </a:lnTo>
                  <a:lnTo>
                    <a:pt x="523239" y="397510"/>
                  </a:lnTo>
                  <a:lnTo>
                    <a:pt x="490219" y="427990"/>
                  </a:lnTo>
                  <a:lnTo>
                    <a:pt x="458469" y="458470"/>
                  </a:lnTo>
                  <a:lnTo>
                    <a:pt x="427355" y="490855"/>
                  </a:lnTo>
                  <a:lnTo>
                    <a:pt x="397510" y="523240"/>
                  </a:lnTo>
                  <a:lnTo>
                    <a:pt x="368300" y="556895"/>
                  </a:lnTo>
                  <a:lnTo>
                    <a:pt x="339725" y="591820"/>
                  </a:lnTo>
                  <a:lnTo>
                    <a:pt x="312419" y="626745"/>
                  </a:lnTo>
                  <a:lnTo>
                    <a:pt x="286385" y="662940"/>
                  </a:lnTo>
                  <a:lnTo>
                    <a:pt x="260985" y="699770"/>
                  </a:lnTo>
                  <a:lnTo>
                    <a:pt x="236855" y="737235"/>
                  </a:lnTo>
                  <a:lnTo>
                    <a:pt x="213994" y="775335"/>
                  </a:lnTo>
                  <a:lnTo>
                    <a:pt x="191769" y="814705"/>
                  </a:lnTo>
                  <a:lnTo>
                    <a:pt x="170814" y="854075"/>
                  </a:lnTo>
                  <a:lnTo>
                    <a:pt x="150494" y="894715"/>
                  </a:lnTo>
                  <a:lnTo>
                    <a:pt x="132080" y="935355"/>
                  </a:lnTo>
                  <a:lnTo>
                    <a:pt x="114300" y="977265"/>
                  </a:lnTo>
                  <a:lnTo>
                    <a:pt x="97789" y="1019175"/>
                  </a:lnTo>
                  <a:lnTo>
                    <a:pt x="82550" y="1062355"/>
                  </a:lnTo>
                  <a:lnTo>
                    <a:pt x="68580" y="1105535"/>
                  </a:lnTo>
                  <a:lnTo>
                    <a:pt x="55880" y="1149350"/>
                  </a:lnTo>
                  <a:lnTo>
                    <a:pt x="44450" y="1193800"/>
                  </a:lnTo>
                  <a:lnTo>
                    <a:pt x="34289" y="1238885"/>
                  </a:lnTo>
                  <a:lnTo>
                    <a:pt x="25400" y="1283970"/>
                  </a:lnTo>
                  <a:lnTo>
                    <a:pt x="17780" y="1330325"/>
                  </a:lnTo>
                  <a:lnTo>
                    <a:pt x="11430" y="1376045"/>
                  </a:lnTo>
                  <a:lnTo>
                    <a:pt x="6350" y="1423035"/>
                  </a:lnTo>
                  <a:lnTo>
                    <a:pt x="2539" y="1470025"/>
                  </a:lnTo>
                  <a:lnTo>
                    <a:pt x="635" y="1517650"/>
                  </a:lnTo>
                  <a:lnTo>
                    <a:pt x="0" y="1565275"/>
                  </a:lnTo>
                  <a:lnTo>
                    <a:pt x="635" y="1613535"/>
                  </a:lnTo>
                  <a:lnTo>
                    <a:pt x="2539" y="1661160"/>
                  </a:lnTo>
                  <a:lnTo>
                    <a:pt x="6350" y="1708150"/>
                  </a:lnTo>
                  <a:lnTo>
                    <a:pt x="11430" y="1754505"/>
                  </a:lnTo>
                  <a:lnTo>
                    <a:pt x="17780" y="1800860"/>
                  </a:lnTo>
                  <a:lnTo>
                    <a:pt x="25400" y="1846580"/>
                  </a:lnTo>
                  <a:lnTo>
                    <a:pt x="34289" y="1892300"/>
                  </a:lnTo>
                  <a:lnTo>
                    <a:pt x="44450" y="1937385"/>
                  </a:lnTo>
                  <a:lnTo>
                    <a:pt x="55880" y="1981835"/>
                  </a:lnTo>
                  <a:lnTo>
                    <a:pt x="68580" y="2025650"/>
                  </a:lnTo>
                  <a:lnTo>
                    <a:pt x="82550" y="2068830"/>
                  </a:lnTo>
                  <a:lnTo>
                    <a:pt x="97789" y="2111375"/>
                  </a:lnTo>
                  <a:lnTo>
                    <a:pt x="114300" y="2153920"/>
                  </a:lnTo>
                  <a:lnTo>
                    <a:pt x="132080" y="2195830"/>
                  </a:lnTo>
                  <a:lnTo>
                    <a:pt x="150494" y="2236470"/>
                  </a:lnTo>
                  <a:lnTo>
                    <a:pt x="170814" y="2277110"/>
                  </a:lnTo>
                  <a:lnTo>
                    <a:pt x="191769" y="2316480"/>
                  </a:lnTo>
                  <a:lnTo>
                    <a:pt x="213994" y="2355215"/>
                  </a:lnTo>
                  <a:lnTo>
                    <a:pt x="236855" y="2393950"/>
                  </a:lnTo>
                  <a:lnTo>
                    <a:pt x="260985" y="2431415"/>
                  </a:lnTo>
                  <a:lnTo>
                    <a:pt x="286385" y="2468245"/>
                  </a:lnTo>
                  <a:lnTo>
                    <a:pt x="312419" y="2504440"/>
                  </a:lnTo>
                  <a:lnTo>
                    <a:pt x="339725" y="2539365"/>
                  </a:lnTo>
                  <a:lnTo>
                    <a:pt x="368300" y="2574290"/>
                  </a:lnTo>
                  <a:lnTo>
                    <a:pt x="397510" y="2607310"/>
                  </a:lnTo>
                  <a:lnTo>
                    <a:pt x="427355" y="2640330"/>
                  </a:lnTo>
                  <a:lnTo>
                    <a:pt x="458469" y="2672080"/>
                  </a:lnTo>
                  <a:lnTo>
                    <a:pt x="490219" y="2703195"/>
                  </a:lnTo>
                  <a:lnTo>
                    <a:pt x="523239" y="2733675"/>
                  </a:lnTo>
                  <a:lnTo>
                    <a:pt x="556894" y="2762885"/>
                  </a:lnTo>
                  <a:lnTo>
                    <a:pt x="591185" y="2790825"/>
                  </a:lnTo>
                  <a:lnTo>
                    <a:pt x="626744" y="2818130"/>
                  </a:lnTo>
                  <a:lnTo>
                    <a:pt x="662305" y="2844165"/>
                  </a:lnTo>
                  <a:lnTo>
                    <a:pt x="699135" y="2869565"/>
                  </a:lnTo>
                  <a:lnTo>
                    <a:pt x="737235" y="2893695"/>
                  </a:lnTo>
                  <a:lnTo>
                    <a:pt x="775335" y="2917190"/>
                  </a:lnTo>
                  <a:lnTo>
                    <a:pt x="814069" y="2939415"/>
                  </a:lnTo>
                  <a:lnTo>
                    <a:pt x="854075" y="2960370"/>
                  </a:lnTo>
                  <a:lnTo>
                    <a:pt x="894080" y="2980055"/>
                  </a:lnTo>
                  <a:lnTo>
                    <a:pt x="935355" y="2999105"/>
                  </a:lnTo>
                  <a:lnTo>
                    <a:pt x="976630" y="3016250"/>
                  </a:lnTo>
                  <a:lnTo>
                    <a:pt x="1019175" y="3032760"/>
                  </a:lnTo>
                  <a:lnTo>
                    <a:pt x="1061720" y="3048000"/>
                  </a:lnTo>
                  <a:lnTo>
                    <a:pt x="1105535" y="3061970"/>
                  </a:lnTo>
                  <a:lnTo>
                    <a:pt x="1149350" y="3074670"/>
                  </a:lnTo>
                  <a:lnTo>
                    <a:pt x="1193800" y="3086100"/>
                  </a:lnTo>
                  <a:lnTo>
                    <a:pt x="1238250" y="3096895"/>
                  </a:lnTo>
                  <a:lnTo>
                    <a:pt x="1283970" y="3105785"/>
                  </a:lnTo>
                  <a:lnTo>
                    <a:pt x="1329689" y="3113405"/>
                  </a:lnTo>
                  <a:lnTo>
                    <a:pt x="1376045" y="3119755"/>
                  </a:lnTo>
                  <a:lnTo>
                    <a:pt x="1422400" y="3124200"/>
                  </a:lnTo>
                  <a:lnTo>
                    <a:pt x="1470025" y="3128010"/>
                  </a:lnTo>
                  <a:lnTo>
                    <a:pt x="1517650" y="3129915"/>
                  </a:lnTo>
                  <a:lnTo>
                    <a:pt x="1565275" y="3130550"/>
                  </a:lnTo>
                  <a:lnTo>
                    <a:pt x="1612900" y="3129915"/>
                  </a:lnTo>
                  <a:lnTo>
                    <a:pt x="1660525" y="3128010"/>
                  </a:lnTo>
                  <a:lnTo>
                    <a:pt x="1707514" y="3124200"/>
                  </a:lnTo>
                  <a:lnTo>
                    <a:pt x="1754505" y="3119755"/>
                  </a:lnTo>
                  <a:lnTo>
                    <a:pt x="1800860" y="3113405"/>
                  </a:lnTo>
                  <a:lnTo>
                    <a:pt x="1846580" y="3105785"/>
                  </a:lnTo>
                  <a:lnTo>
                    <a:pt x="1891664" y="3096895"/>
                  </a:lnTo>
                  <a:lnTo>
                    <a:pt x="1936750" y="3086100"/>
                  </a:lnTo>
                  <a:lnTo>
                    <a:pt x="1981200" y="3074670"/>
                  </a:lnTo>
                  <a:lnTo>
                    <a:pt x="2025014" y="3061970"/>
                  </a:lnTo>
                  <a:lnTo>
                    <a:pt x="2068830" y="3048000"/>
                  </a:lnTo>
                  <a:lnTo>
                    <a:pt x="2111375" y="3032760"/>
                  </a:lnTo>
                  <a:lnTo>
                    <a:pt x="2153285" y="3016250"/>
                  </a:lnTo>
                  <a:lnTo>
                    <a:pt x="2195195" y="2999105"/>
                  </a:lnTo>
                  <a:lnTo>
                    <a:pt x="2236470" y="2980055"/>
                  </a:lnTo>
                  <a:lnTo>
                    <a:pt x="2276475" y="2960370"/>
                  </a:lnTo>
                  <a:lnTo>
                    <a:pt x="2316480" y="2939415"/>
                  </a:lnTo>
                  <a:lnTo>
                    <a:pt x="2355215" y="2917190"/>
                  </a:lnTo>
                  <a:lnTo>
                    <a:pt x="2393315" y="2893695"/>
                  </a:lnTo>
                  <a:lnTo>
                    <a:pt x="2430780" y="2869565"/>
                  </a:lnTo>
                  <a:lnTo>
                    <a:pt x="2467610" y="2844165"/>
                  </a:lnTo>
                  <a:lnTo>
                    <a:pt x="2503805" y="2818130"/>
                  </a:lnTo>
                  <a:lnTo>
                    <a:pt x="2539365" y="2790825"/>
                  </a:lnTo>
                  <a:lnTo>
                    <a:pt x="2573655" y="2762885"/>
                  </a:lnTo>
                  <a:lnTo>
                    <a:pt x="2607310" y="2733675"/>
                  </a:lnTo>
                  <a:lnTo>
                    <a:pt x="2640330" y="2703195"/>
                  </a:lnTo>
                  <a:lnTo>
                    <a:pt x="2672080" y="2672080"/>
                  </a:lnTo>
                  <a:lnTo>
                    <a:pt x="2703195" y="2640330"/>
                  </a:lnTo>
                  <a:lnTo>
                    <a:pt x="2733040" y="2607310"/>
                  </a:lnTo>
                  <a:lnTo>
                    <a:pt x="2762250" y="2574290"/>
                  </a:lnTo>
                  <a:lnTo>
                    <a:pt x="2790825" y="2539365"/>
                  </a:lnTo>
                  <a:lnTo>
                    <a:pt x="2818130" y="2504440"/>
                  </a:lnTo>
                  <a:lnTo>
                    <a:pt x="2844165" y="2468245"/>
                  </a:lnTo>
                  <a:lnTo>
                    <a:pt x="2869565" y="2431415"/>
                  </a:lnTo>
                  <a:lnTo>
                    <a:pt x="2893695" y="2393950"/>
                  </a:lnTo>
                  <a:lnTo>
                    <a:pt x="2916555" y="2355215"/>
                  </a:lnTo>
                  <a:lnTo>
                    <a:pt x="2938780" y="2316480"/>
                  </a:lnTo>
                  <a:lnTo>
                    <a:pt x="2959735" y="2277110"/>
                  </a:lnTo>
                  <a:lnTo>
                    <a:pt x="2980055" y="2236470"/>
                  </a:lnTo>
                  <a:lnTo>
                    <a:pt x="2998470" y="2195830"/>
                  </a:lnTo>
                  <a:lnTo>
                    <a:pt x="3016250" y="2153920"/>
                  </a:lnTo>
                  <a:lnTo>
                    <a:pt x="3032760" y="2111375"/>
                  </a:lnTo>
                  <a:lnTo>
                    <a:pt x="3048000" y="2068830"/>
                  </a:lnTo>
                  <a:lnTo>
                    <a:pt x="3061970" y="2025650"/>
                  </a:lnTo>
                  <a:lnTo>
                    <a:pt x="3074670" y="1981835"/>
                  </a:lnTo>
                  <a:lnTo>
                    <a:pt x="3086100" y="1937385"/>
                  </a:lnTo>
                  <a:lnTo>
                    <a:pt x="3096260" y="1892300"/>
                  </a:lnTo>
                  <a:lnTo>
                    <a:pt x="3105150" y="1846580"/>
                  </a:lnTo>
                  <a:lnTo>
                    <a:pt x="3112770" y="1800860"/>
                  </a:lnTo>
                  <a:lnTo>
                    <a:pt x="3119120" y="1754505"/>
                  </a:lnTo>
                  <a:lnTo>
                    <a:pt x="3124200" y="1708150"/>
                  </a:lnTo>
                  <a:lnTo>
                    <a:pt x="3127375" y="1661160"/>
                  </a:lnTo>
                  <a:lnTo>
                    <a:pt x="3129915" y="1613535"/>
                  </a:lnTo>
                  <a:lnTo>
                    <a:pt x="3130550" y="1565275"/>
                  </a:lnTo>
                  <a:lnTo>
                    <a:pt x="3129915" y="1517650"/>
                  </a:lnTo>
                  <a:lnTo>
                    <a:pt x="3127375" y="1470025"/>
                  </a:lnTo>
                  <a:lnTo>
                    <a:pt x="3124200" y="1423035"/>
                  </a:lnTo>
                  <a:lnTo>
                    <a:pt x="3119120" y="1376045"/>
                  </a:lnTo>
                  <a:lnTo>
                    <a:pt x="3112770" y="1330325"/>
                  </a:lnTo>
                  <a:lnTo>
                    <a:pt x="3105150" y="1283970"/>
                  </a:lnTo>
                  <a:lnTo>
                    <a:pt x="3096260" y="1238885"/>
                  </a:lnTo>
                  <a:lnTo>
                    <a:pt x="3086100" y="1193800"/>
                  </a:lnTo>
                  <a:lnTo>
                    <a:pt x="3074670" y="1149350"/>
                  </a:lnTo>
                  <a:lnTo>
                    <a:pt x="3061970" y="1105535"/>
                  </a:lnTo>
                  <a:lnTo>
                    <a:pt x="3048000" y="1062355"/>
                  </a:lnTo>
                  <a:lnTo>
                    <a:pt x="3032760" y="1019175"/>
                  </a:lnTo>
                  <a:lnTo>
                    <a:pt x="3016250" y="977265"/>
                  </a:lnTo>
                  <a:lnTo>
                    <a:pt x="2998470" y="935355"/>
                  </a:lnTo>
                  <a:lnTo>
                    <a:pt x="2980055" y="894715"/>
                  </a:lnTo>
                  <a:lnTo>
                    <a:pt x="2959735" y="854075"/>
                  </a:lnTo>
                  <a:lnTo>
                    <a:pt x="2938780" y="814705"/>
                  </a:lnTo>
                  <a:lnTo>
                    <a:pt x="2916555" y="775335"/>
                  </a:lnTo>
                  <a:lnTo>
                    <a:pt x="2893695" y="737235"/>
                  </a:lnTo>
                  <a:lnTo>
                    <a:pt x="2869565" y="699770"/>
                  </a:lnTo>
                  <a:lnTo>
                    <a:pt x="2844165" y="662940"/>
                  </a:lnTo>
                  <a:lnTo>
                    <a:pt x="2818130" y="626745"/>
                  </a:lnTo>
                  <a:lnTo>
                    <a:pt x="2790825" y="591820"/>
                  </a:lnTo>
                  <a:lnTo>
                    <a:pt x="2762250" y="556895"/>
                  </a:lnTo>
                  <a:lnTo>
                    <a:pt x="2733040" y="523240"/>
                  </a:lnTo>
                  <a:lnTo>
                    <a:pt x="2703195" y="490855"/>
                  </a:lnTo>
                  <a:lnTo>
                    <a:pt x="2672080" y="458470"/>
                  </a:lnTo>
                  <a:lnTo>
                    <a:pt x="2640330" y="427990"/>
                  </a:lnTo>
                  <a:lnTo>
                    <a:pt x="2607310" y="397510"/>
                  </a:lnTo>
                  <a:lnTo>
                    <a:pt x="2573655" y="368300"/>
                  </a:lnTo>
                  <a:lnTo>
                    <a:pt x="2539365" y="340360"/>
                  </a:lnTo>
                  <a:lnTo>
                    <a:pt x="2503805" y="313055"/>
                  </a:lnTo>
                  <a:lnTo>
                    <a:pt x="2467610" y="286385"/>
                  </a:lnTo>
                  <a:lnTo>
                    <a:pt x="2430780" y="261620"/>
                  </a:lnTo>
                  <a:lnTo>
                    <a:pt x="2393315" y="237490"/>
                  </a:lnTo>
                  <a:lnTo>
                    <a:pt x="2355215" y="213995"/>
                  </a:lnTo>
                  <a:lnTo>
                    <a:pt x="2316480" y="191770"/>
                  </a:lnTo>
                  <a:lnTo>
                    <a:pt x="2276475" y="170815"/>
                  </a:lnTo>
                  <a:lnTo>
                    <a:pt x="2236470" y="151130"/>
                  </a:lnTo>
                  <a:lnTo>
                    <a:pt x="2195195" y="132080"/>
                  </a:lnTo>
                  <a:lnTo>
                    <a:pt x="2153285" y="114935"/>
                  </a:lnTo>
                  <a:lnTo>
                    <a:pt x="2111375" y="98425"/>
                  </a:lnTo>
                  <a:lnTo>
                    <a:pt x="2068830" y="83185"/>
                  </a:lnTo>
                  <a:lnTo>
                    <a:pt x="2025014" y="69215"/>
                  </a:lnTo>
                  <a:lnTo>
                    <a:pt x="1981200" y="56515"/>
                  </a:lnTo>
                  <a:lnTo>
                    <a:pt x="1936750" y="44450"/>
                  </a:lnTo>
                  <a:lnTo>
                    <a:pt x="1891664" y="34290"/>
                  </a:lnTo>
                  <a:lnTo>
                    <a:pt x="1846580" y="25400"/>
                  </a:lnTo>
                  <a:lnTo>
                    <a:pt x="1800860" y="17780"/>
                  </a:lnTo>
                  <a:lnTo>
                    <a:pt x="1754505" y="11430"/>
                  </a:lnTo>
                  <a:lnTo>
                    <a:pt x="1707514" y="6985"/>
                  </a:lnTo>
                  <a:lnTo>
                    <a:pt x="1660525" y="3175"/>
                  </a:lnTo>
                  <a:lnTo>
                    <a:pt x="1612900" y="1270"/>
                  </a:lnTo>
                  <a:lnTo>
                    <a:pt x="1565275" y="0"/>
                  </a:lnTo>
                  <a:close/>
                </a:path>
              </a:pathLst>
            </a:custGeom>
            <a:solidFill>
              <a:srgbClr val="7B3B4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7425690" y="9260204"/>
              <a:ext cx="7556500" cy="140779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9176" y="714502"/>
            <a:ext cx="51333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</a:rPr>
              <a:t>Muzik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Di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Sekeliling Kita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596900" y="1471930"/>
            <a:ext cx="5807075" cy="4546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400" b="1" spc="-14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400" b="1" spc="-6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400" b="1" spc="-5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ini,</a:t>
            </a:r>
            <a:r>
              <a:rPr sz="1400" b="1" spc="-4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berhubung</a:t>
            </a:r>
            <a:r>
              <a:rPr sz="1400" b="1" spc="-6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400" b="1" spc="-6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2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dunia</a:t>
            </a:r>
            <a:r>
              <a:rPr sz="1400" b="1" spc="-5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sz="1400" b="1" spc="-5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0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jadi</a:t>
            </a:r>
            <a:r>
              <a:rPr sz="1400" b="1" spc="-6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400" b="1" spc="-6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terokai</a:t>
            </a:r>
            <a:r>
              <a:rPr sz="1400" b="1" spc="-4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suasana </a:t>
            </a:r>
            <a:r>
              <a:rPr sz="1400" b="1" spc="-39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4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keamanan</a:t>
            </a:r>
            <a:r>
              <a:rPr sz="1400" b="1" spc="2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400" b="1" spc="-7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sz="1400" b="1" spc="-6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0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jadi</a:t>
            </a:r>
            <a:r>
              <a:rPr sz="1400" b="1" spc="-6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400" b="1" spc="-7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damai</a:t>
            </a:r>
            <a:r>
              <a:rPr sz="1400" b="1" spc="-6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400" b="1" spc="-6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5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membuat</a:t>
            </a:r>
            <a:r>
              <a:rPr sz="1400" b="1" spc="-5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2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muzik.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6900" y="2121154"/>
            <a:ext cx="18700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Penyediaan</a:t>
            </a:r>
            <a:r>
              <a:rPr sz="1400" b="1" spc="-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&amp;</a:t>
            </a:r>
            <a:r>
              <a:rPr sz="1400" b="1" spc="-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Bahan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665" y="2561589"/>
            <a:ext cx="461645" cy="2667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8604" y="2464435"/>
            <a:ext cx="414655" cy="41465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598789" y="1410054"/>
            <a:ext cx="2653665" cy="385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95"/>
              </a:spcBef>
            </a:pP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Lihat</a:t>
            </a:r>
            <a:r>
              <a:rPr sz="1100" spc="1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sekeliling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anda.</a:t>
            </a:r>
            <a:r>
              <a:rPr sz="1100" spc="1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Sejak</a:t>
            </a:r>
            <a:r>
              <a:rPr sz="1100" spc="2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zaman</a:t>
            </a:r>
            <a:r>
              <a:rPr sz="1100" spc="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dahulu, </a:t>
            </a:r>
            <a:r>
              <a:rPr sz="1100" spc="-3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orang</a:t>
            </a:r>
            <a:r>
              <a:rPr sz="1100" spc="254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telah</a:t>
            </a:r>
            <a:r>
              <a:rPr sz="1100" spc="24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menggunakan</a:t>
            </a:r>
            <a:r>
              <a:rPr sz="1100" spc="254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bahan</a:t>
            </a:r>
            <a:r>
              <a:rPr sz="1100" spc="24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dari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91068" y="1769719"/>
            <a:ext cx="960755" cy="38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0640">
              <a:lnSpc>
                <a:spcPct val="106000"/>
              </a:lnSpc>
              <a:spcBef>
                <a:spcPts val="95"/>
              </a:spcBef>
            </a:pP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mencipta</a:t>
            </a:r>
            <a:r>
              <a:rPr sz="1100" spc="9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alat </a:t>
            </a:r>
            <a:r>
              <a:rPr sz="1100" spc="-3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spc="8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gunakan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98789" y="1769719"/>
            <a:ext cx="1651000" cy="560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jadi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untuk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muzik.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Apa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boleh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10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mencipta</a:t>
            </a:r>
            <a:r>
              <a:rPr sz="110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muzik?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98789" y="2674061"/>
            <a:ext cx="2654300" cy="1528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255" algn="just">
              <a:lnSpc>
                <a:spcPct val="107000"/>
              </a:lnSpc>
              <a:spcBef>
                <a:spcPts val="95"/>
              </a:spcBef>
            </a:pPr>
            <a:r>
              <a:rPr sz="1250" spc="-5" dirty="0">
                <a:latin typeface="Tahoma" panose="020B0604030504040204"/>
                <a:cs typeface="Tahoma" panose="020B0604030504040204"/>
              </a:rPr>
              <a:t>Dalam</a:t>
            </a:r>
            <a:r>
              <a:rPr sz="125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kumpulan</a:t>
            </a:r>
            <a:r>
              <a:rPr sz="125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yang</a:t>
            </a:r>
            <a:r>
              <a:rPr sz="125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lebih</a:t>
            </a:r>
            <a:r>
              <a:rPr sz="125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kecil, </a:t>
            </a:r>
            <a:r>
              <a:rPr sz="125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fikirkan </a:t>
            </a:r>
            <a:r>
              <a:rPr sz="1250" dirty="0">
                <a:latin typeface="Tahoma" panose="020B0604030504040204"/>
                <a:cs typeface="Tahoma" panose="020B0604030504040204"/>
              </a:rPr>
              <a:t>alat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muzik yang boleh anda </a:t>
            </a:r>
            <a:r>
              <a:rPr sz="125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latin typeface="Tahoma" panose="020B0604030504040204"/>
                <a:cs typeface="Tahoma" panose="020B0604030504040204"/>
              </a:rPr>
              <a:t>cipta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 marR="5080" algn="just">
              <a:lnSpc>
                <a:spcPct val="88000"/>
              </a:lnSpc>
              <a:spcBef>
                <a:spcPts val="70"/>
              </a:spcBef>
            </a:pP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menggunakan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sumber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jadi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100" spc="-3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anda lihat sekeliling anda (batang, kerikil,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daun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dll.),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serta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tali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dan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bahan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kitar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semula.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Ingat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,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apa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sahaja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mengeluarkan bunyi boleh menghasilkan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muzik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!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871197" y="1396340"/>
            <a:ext cx="2661285" cy="14554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10"/>
              </a:spcBef>
            </a:pP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Dalam kumpulan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anda, cipta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corak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irama 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diilhamkan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daripada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100" spc="3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semula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jadi dan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cerita Miku setakat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ini.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Potongan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boleh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mewakili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hutan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hilang </a:t>
            </a:r>
            <a:r>
              <a:rPr sz="1100" spc="-3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atau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gempa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bumi menggerutu atau anda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boleh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mencipta bunyi yang menenangkan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untuk membantu bumi stabil seperti alam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sz="110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jadi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seimbang.</a:t>
            </a:r>
            <a:endParaRPr sz="110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9280" y="3293186"/>
            <a:ext cx="6838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95"/>
              </a:spcBef>
            </a:pP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Bahan </a:t>
            </a:r>
            <a:r>
              <a:rPr sz="125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emul</a:t>
            </a:r>
            <a:r>
              <a:rPr sz="1250" b="1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-  jadi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70050" y="3258134"/>
            <a:ext cx="734060" cy="642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9685" marR="5080" indent="-7620">
              <a:lnSpc>
                <a:spcPct val="108000"/>
              </a:lnSpc>
              <a:spcBef>
                <a:spcPts val="115"/>
              </a:spcBef>
            </a:pP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Bunyi </a:t>
            </a:r>
            <a:r>
              <a:rPr sz="125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0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peranti </a:t>
            </a:r>
            <a:r>
              <a:rPr sz="1250" b="1" spc="-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b="1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kam</a:t>
            </a:r>
            <a:r>
              <a:rPr sz="1250" b="1" spc="-1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n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94761" y="3275202"/>
            <a:ext cx="59690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8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Gunting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23461" y="3269107"/>
            <a:ext cx="535305" cy="39243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235"/>
              </a:spcBef>
            </a:pPr>
            <a:r>
              <a:rPr sz="1250" b="1" spc="-4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Ca</a:t>
            </a:r>
            <a:r>
              <a:rPr sz="1250" b="1" spc="-6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w</a:t>
            </a:r>
            <a:r>
              <a:rPr sz="1250" b="1" spc="-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  </a:t>
            </a:r>
            <a:r>
              <a:rPr sz="1250" b="1" spc="-4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kertas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60746" y="3270630"/>
            <a:ext cx="531495" cy="38481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5080">
              <a:lnSpc>
                <a:spcPts val="1330"/>
              </a:lnSpc>
              <a:spcBef>
                <a:spcPts val="285"/>
              </a:spcBef>
            </a:pPr>
            <a:r>
              <a:rPr sz="1250" b="1" spc="-4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Botol </a:t>
            </a:r>
            <a:r>
              <a:rPr sz="1250" b="1" spc="-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50" b="1" spc="-2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50" b="1" spc="-4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st</a:t>
            </a:r>
            <a:r>
              <a:rPr sz="1250" b="1" spc="-2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50" b="1" spc="-4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92495" y="3270630"/>
            <a:ext cx="553720" cy="38481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5080">
              <a:lnSpc>
                <a:spcPts val="1330"/>
              </a:lnSpc>
              <a:spcBef>
                <a:spcPts val="285"/>
              </a:spcBef>
            </a:pPr>
            <a:r>
              <a:rPr sz="1250" b="1" spc="-4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Ge</a:t>
            </a:r>
            <a:r>
              <a:rPr sz="1250" b="1" spc="-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lang  </a:t>
            </a:r>
            <a:r>
              <a:rPr sz="1250" b="1" spc="-4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getah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871197" y="3615665"/>
            <a:ext cx="2628265" cy="385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95"/>
              </a:spcBef>
            </a:pPr>
            <a:r>
              <a:rPr sz="1100" spc="-5" dirty="0">
                <a:latin typeface="Tahoma" panose="020B0604030504040204"/>
                <a:cs typeface="Tahoma" panose="020B0604030504040204"/>
              </a:rPr>
              <a:t>Gabungkan semua corak </a:t>
            </a:r>
            <a:r>
              <a:rPr sz="1100" dirty="0">
                <a:latin typeface="Tahoma" panose="020B0604030504040204"/>
                <a:cs typeface="Tahoma" panose="020B0604030504040204"/>
              </a:rPr>
              <a:t>irama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untuk 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mencipta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gubahan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muzik yang</a:t>
            </a:r>
            <a:r>
              <a:rPr sz="1100" spc="10" dirty="0"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latin typeface="Tahoma" panose="020B0604030504040204"/>
                <a:cs typeface="Tahoma" panose="020B0604030504040204"/>
              </a:rPr>
              <a:t>lebih</a:t>
            </a:r>
            <a:r>
              <a:rPr sz="1100" spc="-1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besar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9280" y="4319752"/>
            <a:ext cx="3107055" cy="1771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000"/>
              </a:lnSpc>
              <a:spcBef>
                <a:spcPts val="95"/>
              </a:spcBef>
            </a:pP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Mungkin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berguna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mempunyai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beberapa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contoh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jenis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alat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muzik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corak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irama, </a:t>
            </a:r>
            <a:r>
              <a:rPr sz="1100" spc="-3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terutamanya untuk tahun-tahun yang terkini. Jika </a:t>
            </a:r>
            <a:r>
              <a:rPr sz="1100" spc="-3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tempat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pertemuan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berjauhan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dengan 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persekitaran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jadi,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mungkin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perlu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mengumpul barang semula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jadi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terlebih dahulu.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Cari alat muzik menggunakan sumber semula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jadi </a:t>
            </a:r>
            <a:r>
              <a:rPr sz="1100" spc="-3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terlebih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dahulu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supaya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lebih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mudah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untuk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melancarkan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aktiviti.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9280" y="6434708"/>
            <a:ext cx="3106420" cy="1206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1000"/>
              </a:lnSpc>
              <a:spcBef>
                <a:spcPts val="95"/>
              </a:spcBef>
            </a:pP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Tahukah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bahawa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Pythagoras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ahli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falsafah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lain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seluruh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dunia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percaya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bahawa </a:t>
            </a:r>
            <a:r>
              <a:rPr sz="1100" spc="-3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semua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planet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disusun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berdasarkan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nisbah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matematik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mengeluarkan bunyi unik mereka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sendiri?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Seluruh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kosmos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wujud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dalam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suasana </a:t>
            </a:r>
            <a:r>
              <a:rPr sz="1100" spc="-3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harmoni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dan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beberapa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cara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adalah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merupakan entiti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muzik.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9280" y="7786878"/>
            <a:ext cx="310324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41350" algn="l"/>
                <a:tab pos="1356995" algn="l"/>
                <a:tab pos="1876425" algn="l"/>
                <a:tab pos="2546985" algn="l"/>
              </a:tabLst>
            </a:pPr>
            <a:r>
              <a:rPr sz="1100" b="1" spc="-4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Adak</a:t>
            </a:r>
            <a:r>
              <a:rPr sz="1100" b="1" spc="-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b="1" spc="-4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10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100" b="1" spc="-4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mung</a:t>
            </a:r>
            <a:r>
              <a:rPr sz="1100" b="1" spc="-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kin</a:t>
            </a:r>
            <a:r>
              <a:rPr sz="110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100" b="1" spc="-4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100" b="1" spc="-4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nt</a:t>
            </a:r>
            <a:r>
              <a:rPr sz="1100" b="1" spc="-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100" b="1" spc="-4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10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100" b="1" spc="-4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menc</a:t>
            </a:r>
            <a:r>
              <a:rPr sz="1100" b="1" spc="-4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b="1" spc="-2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100" b="1" spc="-2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10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100" b="1" spc="-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su</a:t>
            </a:r>
            <a:r>
              <a:rPr sz="1100" b="1" spc="-4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b="1" spc="-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100" b="1" spc="-4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ana  harmoni</a:t>
            </a:r>
            <a:r>
              <a:rPr sz="1100" b="1" spc="-2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4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100" b="1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4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10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4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sz="1100" b="1" spc="-2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jadi?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40383" y="8227924"/>
            <a:ext cx="2656840" cy="21704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10"/>
              </a:spcBef>
            </a:pPr>
            <a:r>
              <a:rPr sz="1100" spc="-5" dirty="0">
                <a:latin typeface="Tahoma" panose="020B0604030504040204"/>
                <a:cs typeface="Tahoma" panose="020B0604030504040204"/>
              </a:rPr>
              <a:t>Pergi berjalan-jalan </a:t>
            </a:r>
            <a:r>
              <a:rPr sz="1100" dirty="0">
                <a:latin typeface="Tahoma" panose="020B0604030504040204"/>
                <a:cs typeface="Tahoma" panose="020B0604030504040204"/>
              </a:rPr>
              <a:t>di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alam semula </a:t>
            </a:r>
            <a:r>
              <a:rPr sz="1100" dirty="0">
                <a:latin typeface="Tahoma" panose="020B0604030504040204"/>
                <a:cs typeface="Tahoma" panose="020B0604030504040204"/>
              </a:rPr>
              <a:t>jadi </a:t>
            </a:r>
            <a:r>
              <a:rPr sz="110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latin typeface="Tahoma" panose="020B0604030504040204"/>
                <a:cs typeface="Tahoma" panose="020B0604030504040204"/>
              </a:rPr>
              <a:t>dan</a:t>
            </a:r>
            <a:r>
              <a:rPr sz="110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luangkan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masa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untuk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berhenti</a:t>
            </a:r>
            <a:r>
              <a:rPr sz="1100" dirty="0">
                <a:latin typeface="Tahoma" panose="020B0604030504040204"/>
                <a:cs typeface="Tahoma" panose="020B0604030504040204"/>
              </a:rPr>
              <a:t> dan </a:t>
            </a:r>
            <a:r>
              <a:rPr sz="1100" spc="-33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mendengar.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Desir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daun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mengeluarkan </a:t>
            </a:r>
            <a:r>
              <a:rPr sz="1100" spc="-33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bunyi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yang</a:t>
            </a:r>
            <a:r>
              <a:rPr sz="1100" dirty="0">
                <a:latin typeface="Tahoma" panose="020B0604030504040204"/>
                <a:cs typeface="Tahoma" panose="020B0604030504040204"/>
              </a:rPr>
              <a:t> lembut</a:t>
            </a:r>
            <a:r>
              <a:rPr sz="110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dan</a:t>
            </a:r>
            <a:r>
              <a:rPr sz="1100" spc="33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santai</a:t>
            </a:r>
            <a:r>
              <a:rPr sz="1100" spc="33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yang </a:t>
            </a:r>
            <a:r>
              <a:rPr sz="1100" spc="-33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hampir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kedengaran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seperti</a:t>
            </a:r>
            <a:r>
              <a:rPr sz="1100" dirty="0">
                <a:latin typeface="Tahoma" panose="020B0604030504040204"/>
                <a:cs typeface="Tahoma" panose="020B0604030504040204"/>
              </a:rPr>
              <a:t> bisikan.</a:t>
            </a:r>
            <a:r>
              <a:rPr sz="110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latin typeface="Tahoma" panose="020B0604030504040204"/>
                <a:cs typeface="Tahoma" panose="020B0604030504040204"/>
              </a:rPr>
              <a:t>Apa </a:t>
            </a:r>
            <a:r>
              <a:rPr sz="1100" spc="-330" dirty="0"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latin typeface="Tahoma" panose="020B0604030504040204"/>
                <a:cs typeface="Tahoma" panose="020B0604030504040204"/>
              </a:rPr>
              <a:t>lagi</a:t>
            </a:r>
            <a:r>
              <a:rPr sz="1100" spc="18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yang</a:t>
            </a:r>
            <a:r>
              <a:rPr sz="1100" spc="18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anda</a:t>
            </a:r>
            <a:r>
              <a:rPr sz="1100" spc="185" dirty="0"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latin typeface="Tahoma" panose="020B0604030504040204"/>
                <a:cs typeface="Tahoma" panose="020B0604030504040204"/>
              </a:rPr>
              <a:t>boleh</a:t>
            </a:r>
            <a:r>
              <a:rPr sz="1100" spc="17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dengar?</a:t>
            </a:r>
            <a:r>
              <a:rPr sz="1100" spc="19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Muzik</a:t>
            </a:r>
            <a:r>
              <a:rPr sz="1100" spc="185" dirty="0"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latin typeface="Tahoma" panose="020B0604030504040204"/>
                <a:cs typeface="Tahoma" panose="020B0604030504040204"/>
              </a:rPr>
              <a:t>ada </a:t>
            </a:r>
            <a:r>
              <a:rPr sz="1100" spc="-330" dirty="0"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latin typeface="Tahoma" panose="020B0604030504040204"/>
                <a:cs typeface="Tahoma" panose="020B0604030504040204"/>
              </a:rPr>
              <a:t>di</a:t>
            </a:r>
            <a:r>
              <a:rPr sz="110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mana-mana!</a:t>
            </a:r>
            <a:r>
              <a:rPr sz="1100" dirty="0">
                <a:latin typeface="Tahoma" panose="020B0604030504040204"/>
                <a:cs typeface="Tahoma" panose="020B0604030504040204"/>
              </a:rPr>
              <a:t> Jika</a:t>
            </a:r>
            <a:r>
              <a:rPr sz="110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anda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tidak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dapat 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berjalan</a:t>
            </a:r>
            <a:r>
              <a:rPr sz="1100" dirty="0">
                <a:latin typeface="Tahoma" panose="020B0604030504040204"/>
                <a:cs typeface="Tahoma" panose="020B0604030504040204"/>
              </a:rPr>
              <a:t> di</a:t>
            </a:r>
            <a:r>
              <a:rPr sz="110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luar,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minta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kumpulan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untuk </a:t>
            </a:r>
            <a:r>
              <a:rPr sz="1100" spc="-330" dirty="0"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latin typeface="Tahoma" panose="020B0604030504040204"/>
                <a:cs typeface="Tahoma" panose="020B0604030504040204"/>
              </a:rPr>
              <a:t>memikirkan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bunyi alam semula </a:t>
            </a:r>
            <a:r>
              <a:rPr sz="1100" dirty="0">
                <a:latin typeface="Tahoma" panose="020B0604030504040204"/>
                <a:cs typeface="Tahoma" panose="020B0604030504040204"/>
              </a:rPr>
              <a:t>jadi.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Anda </a:t>
            </a:r>
            <a:r>
              <a:rPr sz="1100" dirty="0">
                <a:latin typeface="Tahoma" panose="020B0604030504040204"/>
                <a:cs typeface="Tahoma" panose="020B0604030504040204"/>
              </a:rPr>
              <a:t> boleh</a:t>
            </a:r>
            <a:r>
              <a:rPr sz="110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membuat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nota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atau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merakam 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sebarang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bunyi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menarik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yang</a:t>
            </a:r>
            <a:r>
              <a:rPr sz="1100" spc="33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anda 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dengar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66134" y="4345051"/>
            <a:ext cx="312547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774065" algn="l"/>
                <a:tab pos="1496695" algn="l"/>
                <a:tab pos="1995170" algn="l"/>
                <a:tab pos="2528570" algn="l"/>
              </a:tabLst>
            </a:pPr>
            <a:r>
              <a:rPr sz="110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Sebaga</a:t>
            </a:r>
            <a:r>
              <a:rPr sz="110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i	</a:t>
            </a:r>
            <a:r>
              <a:rPr sz="1100" b="1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c</a:t>
            </a:r>
            <a:r>
              <a:rPr sz="110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10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b="1" spc="-1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10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100" b="1" spc="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,	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	bol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h	m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em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bu</a:t>
            </a:r>
            <a:r>
              <a:rPr sz="110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 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penggoncang</a:t>
            </a:r>
            <a:r>
              <a:rPr sz="1100" spc="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daripada</a:t>
            </a:r>
            <a:r>
              <a:rPr sz="1100" spc="2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biji</a:t>
            </a:r>
            <a:r>
              <a:rPr sz="1100" spc="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benih,</a:t>
            </a:r>
            <a:r>
              <a:rPr sz="1100" spc="2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batu,</a:t>
            </a:r>
            <a:r>
              <a:rPr sz="1100" spc="2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100" spc="1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daun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66134" y="4681854"/>
            <a:ext cx="3125470" cy="13754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1000"/>
              </a:lnSpc>
              <a:spcBef>
                <a:spcPts val="95"/>
              </a:spcBef>
            </a:pP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botol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plastik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cawan</a:t>
            </a:r>
            <a:r>
              <a:rPr sz="1100" spc="3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kertas.</a:t>
            </a:r>
            <a:r>
              <a:rPr sz="1100" spc="3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boleh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mencipta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gendang</a:t>
            </a:r>
            <a:r>
              <a:rPr sz="1100" spc="3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daripada</a:t>
            </a:r>
            <a:r>
              <a:rPr sz="1100" spc="3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objek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berongga dan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beberapa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batang,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membuat banjo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dengan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dahan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beberapa gelang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getah,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atau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menggunakan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tempurung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kelapa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bongkah </a:t>
            </a:r>
            <a:r>
              <a:rPr sz="1100" spc="-3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kayu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membuat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rentak.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juga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boleh </a:t>
            </a:r>
            <a:r>
              <a:rPr sz="1100" spc="-3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menggunakan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banyak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bahan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lain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ditemui </a:t>
            </a:r>
            <a:r>
              <a:rPr sz="1100" spc="-3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atau semula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jadi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100" spc="-2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mengeluarkan</a:t>
            </a:r>
            <a:r>
              <a:rPr sz="110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bunyi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09617" y="7848448"/>
            <a:ext cx="2656840" cy="739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100" spc="-5" dirty="0">
                <a:latin typeface="Tahoma" panose="020B0604030504040204"/>
                <a:cs typeface="Tahoma" panose="020B0604030504040204"/>
              </a:rPr>
              <a:t>Apakah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perasaan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anda</a:t>
            </a:r>
            <a:r>
              <a:rPr sz="1100" dirty="0">
                <a:latin typeface="Tahoma" panose="020B0604030504040204"/>
                <a:cs typeface="Tahoma" panose="020B0604030504040204"/>
              </a:rPr>
              <a:t> berada</a:t>
            </a:r>
            <a:r>
              <a:rPr sz="110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latin typeface="Tahoma" panose="020B0604030504040204"/>
                <a:cs typeface="Tahoma" panose="020B0604030504040204"/>
              </a:rPr>
              <a:t>di</a:t>
            </a:r>
            <a:r>
              <a:rPr sz="110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alam 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semula</a:t>
            </a:r>
            <a:r>
              <a:rPr sz="1100" dirty="0">
                <a:latin typeface="Tahoma" panose="020B0604030504040204"/>
                <a:cs typeface="Tahoma" panose="020B0604030504040204"/>
              </a:rPr>
              <a:t> jadi?</a:t>
            </a:r>
            <a:r>
              <a:rPr sz="110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latin typeface="Tahoma" panose="020B0604030504040204"/>
                <a:cs typeface="Tahoma" panose="020B0604030504040204"/>
              </a:rPr>
              <a:t>Tulis</a:t>
            </a:r>
            <a:r>
              <a:rPr sz="110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pesanan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ringkas/ayat </a:t>
            </a:r>
            <a:r>
              <a:rPr sz="1100" spc="-33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sebagai satu kumpulan yang meluahkan 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fikiran</a:t>
            </a:r>
            <a:r>
              <a:rPr sz="1100" spc="-10" dirty="0"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latin typeface="Tahoma" panose="020B0604030504040204"/>
                <a:cs typeface="Tahoma" panose="020B0604030504040204"/>
              </a:rPr>
              <a:t>dan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 perasaan</a:t>
            </a:r>
            <a:r>
              <a:rPr sz="1100" spc="-1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anda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09617" y="8910675"/>
            <a:ext cx="2656840" cy="918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95"/>
              </a:spcBef>
            </a:pPr>
            <a:r>
              <a:rPr sz="1100" spc="-5" dirty="0">
                <a:latin typeface="Tahoma" panose="020B0604030504040204"/>
                <a:cs typeface="Tahoma" panose="020B0604030504040204"/>
              </a:rPr>
              <a:t>Bolehkah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anda</a:t>
            </a:r>
            <a:r>
              <a:rPr sz="1100" dirty="0">
                <a:latin typeface="Tahoma" panose="020B0604030504040204"/>
                <a:cs typeface="Tahoma" panose="020B0604030504040204"/>
              </a:rPr>
              <a:t> memikirkan</a:t>
            </a:r>
            <a:r>
              <a:rPr sz="110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bunyi 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kegemaran anda </a:t>
            </a:r>
            <a:r>
              <a:rPr sz="1100" dirty="0">
                <a:latin typeface="Tahoma" panose="020B0604030504040204"/>
                <a:cs typeface="Tahoma" panose="020B0604030504040204"/>
              </a:rPr>
              <a:t>dalam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alam semula </a:t>
            </a:r>
            <a:r>
              <a:rPr sz="1100" dirty="0">
                <a:latin typeface="Tahoma" panose="020B0604030504040204"/>
                <a:cs typeface="Tahoma" panose="020B0604030504040204"/>
              </a:rPr>
              <a:t>jadi? </a:t>
            </a:r>
            <a:r>
              <a:rPr sz="1100" spc="-33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Adakah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latin typeface="Tahoma" panose="020B0604030504040204"/>
                <a:cs typeface="Tahoma" panose="020B0604030504040204"/>
              </a:rPr>
              <a:t>itu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 bunyi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guruh?</a:t>
            </a:r>
            <a:r>
              <a:rPr sz="1100" spc="33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Atau</a:t>
            </a:r>
            <a:r>
              <a:rPr sz="1100" spc="33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titisan 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hujan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perlahan-lahan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menyentuh</a:t>
            </a:r>
            <a:r>
              <a:rPr sz="110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tanah? </a:t>
            </a:r>
            <a:r>
              <a:rPr sz="1100" spc="-33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Aliran mengalir?</a:t>
            </a:r>
            <a:r>
              <a:rPr sz="1100" spc="1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Ombak</a:t>
            </a:r>
            <a:r>
              <a:rPr sz="1100" spc="-1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menghempas</a:t>
            </a:r>
            <a:r>
              <a:rPr sz="110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latin typeface="Tahoma" panose="020B0604030504040204"/>
                <a:cs typeface="Tahoma" panose="020B0604030504040204"/>
              </a:rPr>
              <a:t>?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598789" y="4505070"/>
            <a:ext cx="26530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23545" algn="l"/>
                <a:tab pos="780415" algn="l"/>
                <a:tab pos="1270635" algn="l"/>
                <a:tab pos="1744345" algn="l"/>
                <a:tab pos="2255520" algn="l"/>
              </a:tabLst>
            </a:pP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Bua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	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	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muzi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	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100" spc="-1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.	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10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tia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	P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du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884551" y="4674844"/>
            <a:ext cx="1367790" cy="560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7465" algn="just">
              <a:lnSpc>
                <a:spcPct val="106000"/>
              </a:lnSpc>
              <a:spcBef>
                <a:spcPts val="95"/>
              </a:spcBef>
            </a:pP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Puteri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hendaklah </a:t>
            </a:r>
            <a:r>
              <a:rPr sz="1100" spc="-3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sendiri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dan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semua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sama</a:t>
            </a:r>
            <a:r>
              <a:rPr sz="1100" spc="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100" spc="2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setiap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598789" y="4674844"/>
            <a:ext cx="1243330" cy="739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95"/>
              </a:spcBef>
              <a:tabLst>
                <a:tab pos="527050" algn="l"/>
              </a:tabLst>
            </a:pP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Puteri/Pengakap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mempunyai</a:t>
            </a:r>
            <a:r>
              <a:rPr sz="1100" spc="24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alatan </a:t>
            </a:r>
            <a:r>
              <a:rPr sz="1100" spc="-3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alatan	hendaklah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kumpulan.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147684" y="6036944"/>
            <a:ext cx="3622789" cy="11744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1000"/>
              </a:lnSpc>
              <a:spcBef>
                <a:spcPts val="90"/>
              </a:spcBef>
            </a:pP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Cari</a:t>
            </a:r>
            <a:r>
              <a:rPr sz="125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alternatif</a:t>
            </a:r>
            <a:r>
              <a:rPr sz="125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25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talian</a:t>
            </a:r>
            <a:r>
              <a:rPr sz="125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untuk </a:t>
            </a:r>
            <a:r>
              <a:rPr sz="1250" b="1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25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ini</a:t>
            </a:r>
            <a:r>
              <a:rPr sz="125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mana</a:t>
            </a:r>
            <a:r>
              <a:rPr sz="1250" b="1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meneroka </a:t>
            </a:r>
            <a:r>
              <a:rPr sz="1250" b="1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hutan maya dan mencipta muzik </a:t>
            </a:r>
            <a:r>
              <a:rPr sz="125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250" b="1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sendiri</a:t>
            </a:r>
            <a:r>
              <a:rPr sz="125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yang</a:t>
            </a:r>
            <a:r>
              <a:rPr sz="1250" b="1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diilhamkan</a:t>
            </a:r>
            <a:r>
              <a:rPr sz="125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oleh</a:t>
            </a:r>
            <a:r>
              <a:rPr sz="125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alam </a:t>
            </a:r>
            <a:r>
              <a:rPr sz="1250" b="1" spc="-35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sz="1250" b="1" spc="-1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jadi </a:t>
            </a:r>
            <a:r>
              <a:rPr sz="1250" b="1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" dirty="0" err="1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sini</a:t>
            </a:r>
            <a:r>
              <a:rPr lang="en-MY"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   </a:t>
            </a:r>
            <a:r>
              <a:rPr lang="en-MY"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https://campfire.wagggs.org/worldthinkingday</a:t>
            </a:r>
            <a:endParaRPr lang="en-MY" sz="1250" dirty="0">
              <a:latin typeface="Tahoma" panose="020B0604030504040204"/>
              <a:cs typeface="Tahoma" panose="020B0604030504040204"/>
            </a:endParaRPr>
          </a:p>
          <a:p>
            <a:pPr marL="12700" marR="5080" algn="just">
              <a:lnSpc>
                <a:spcPct val="101000"/>
              </a:lnSpc>
              <a:spcBef>
                <a:spcPts val="90"/>
              </a:spcBef>
            </a:pP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399144" y="7836560"/>
            <a:ext cx="2218690" cy="1325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2550" marR="5080" indent="1270" algn="ctr">
              <a:lnSpc>
                <a:spcPct val="106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Adakah anda suka menyanyi? </a:t>
            </a:r>
            <a:r>
              <a:rPr sz="1000" b="1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Anda juga boleh menambah </a:t>
            </a:r>
            <a:r>
              <a:rPr sz="1000" b="1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melodi pada gubahan anda. Anda </a:t>
            </a:r>
            <a:r>
              <a:rPr sz="1000" b="1" spc="-280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boleh membuat improvisasi atau </a:t>
            </a:r>
            <a:r>
              <a:rPr sz="1000" b="1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10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mengarang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melodi.</a:t>
            </a:r>
            <a:r>
              <a:rPr sz="1000" b="1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Anda boleh </a:t>
            </a:r>
            <a:r>
              <a:rPr sz="1000" b="1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menyanyi secara solo </a:t>
            </a:r>
            <a:r>
              <a:rPr sz="1000" b="1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atau </a:t>
            </a:r>
            <a:r>
              <a:rPr sz="1000" b="1" spc="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berkumpulan!</a:t>
            </a:r>
            <a:endParaRPr sz="1000">
              <a:latin typeface="Tahoma" panose="020B0604030504040204"/>
              <a:cs typeface="Tahoma" panose="020B0604030504040204"/>
            </a:endParaRPr>
          </a:p>
          <a:p>
            <a:pPr marR="154305" algn="ctr">
              <a:lnSpc>
                <a:spcPct val="100000"/>
              </a:lnSpc>
              <a:spcBef>
                <a:spcPts val="110"/>
              </a:spcBef>
              <a:tabLst>
                <a:tab pos="1117600" algn="l"/>
              </a:tabLst>
            </a:pP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Terokai</a:t>
            </a:r>
            <a:r>
              <a:rPr sz="1000" b="1" spc="10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semua	kemungkinan!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923014" y="4512690"/>
            <a:ext cx="2637790" cy="1711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1000"/>
              </a:lnSpc>
              <a:spcBef>
                <a:spcPts val="95"/>
              </a:spcBef>
            </a:pP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boleh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memainkannya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dalam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urutan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lebih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baik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lagi,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lapiskannya.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100" spc="-3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boleh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mula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dan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berhenti</a:t>
            </a:r>
            <a:r>
              <a:rPr sz="1100" spc="33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memainkan </a:t>
            </a:r>
            <a:r>
              <a:rPr sz="1100" spc="-3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corak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irama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bila-bila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masa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mahu. Jangan ragu untuk mencuba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menukar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dinamik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(volume),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tempo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(kelajuan)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tekstur. Anda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juga boleh </a:t>
            </a:r>
            <a:r>
              <a:rPr sz="1100" spc="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melantik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seorang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konduktor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akan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memberi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arahan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kepada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kumpulan </a:t>
            </a:r>
            <a:r>
              <a:rPr sz="1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menggunakan</a:t>
            </a:r>
            <a:r>
              <a:rPr sz="110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isyarat</a:t>
            </a:r>
            <a:r>
              <a:rPr sz="110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tangan.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894057" y="7543952"/>
            <a:ext cx="2623820" cy="15570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540" algn="ctr">
              <a:lnSpc>
                <a:spcPct val="126000"/>
              </a:lnSpc>
              <a:spcBef>
                <a:spcPts val="90"/>
              </a:spcBef>
            </a:pP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Jika</a:t>
            </a:r>
            <a:r>
              <a:rPr sz="1000" b="1" spc="-10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000" b="1" spc="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mahu,</a:t>
            </a:r>
            <a:r>
              <a:rPr sz="1000" b="1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000" b="1" spc="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boleh </a:t>
            </a:r>
            <a:r>
              <a:rPr sz="1000" b="1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melaksanakan gubahan anda kepada </a:t>
            </a:r>
            <a:r>
              <a:rPr sz="1000" b="1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unit, </a:t>
            </a:r>
            <a:r>
              <a:rPr sz="1000" b="1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ke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unit lain di daerah anda, atau </a:t>
            </a:r>
            <a:r>
              <a:rPr sz="1000" b="1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anda juga boleh merakam prestasi anda </a:t>
            </a:r>
            <a:r>
              <a:rPr sz="1000" b="1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10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berkongsi dengan</a:t>
            </a:r>
            <a:r>
              <a:rPr sz="1000" b="1" spc="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WAGGGS! Untuk </a:t>
            </a:r>
            <a:r>
              <a:rPr sz="1000" b="1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Hari Peringatan</a:t>
            </a:r>
            <a:r>
              <a:rPr sz="1000" b="1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Sedunia 2023, mari kita </a:t>
            </a:r>
            <a:r>
              <a:rPr sz="1000" b="1" spc="-280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bersatu </a:t>
            </a:r>
            <a:r>
              <a:rPr sz="1000" b="1" spc="-10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000" b="1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000" b="1" spc="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sz="1000" b="1" spc="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jadi, </a:t>
            </a:r>
            <a:r>
              <a:rPr sz="1000" b="1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keamanan</a:t>
            </a:r>
            <a:r>
              <a:rPr sz="1000" b="1" spc="-1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000" b="1" spc="-10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FAF9EE"/>
                </a:solidFill>
                <a:latin typeface="Tahoma" panose="020B0604030504040204"/>
                <a:cs typeface="Tahoma" panose="020B0604030504040204"/>
              </a:rPr>
              <a:t>keharmonian!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012815" y="2359024"/>
            <a:ext cx="551180" cy="529590"/>
          </a:xfrm>
          <a:custGeom>
            <a:avLst/>
            <a:gdLst/>
            <a:ahLst/>
            <a:cxnLst/>
            <a:rect l="l" t="t" r="r" b="b"/>
            <a:pathLst>
              <a:path w="551179" h="529589">
                <a:moveTo>
                  <a:pt x="551180" y="358140"/>
                </a:moveTo>
                <a:lnTo>
                  <a:pt x="541655" y="320040"/>
                </a:lnTo>
                <a:lnTo>
                  <a:pt x="530225" y="307340"/>
                </a:lnTo>
                <a:lnTo>
                  <a:pt x="530225" y="347980"/>
                </a:lnTo>
                <a:lnTo>
                  <a:pt x="514985" y="347980"/>
                </a:lnTo>
                <a:lnTo>
                  <a:pt x="509905" y="351790"/>
                </a:lnTo>
                <a:lnTo>
                  <a:pt x="509905" y="363220"/>
                </a:lnTo>
                <a:lnTo>
                  <a:pt x="514985" y="368300"/>
                </a:lnTo>
                <a:lnTo>
                  <a:pt x="530225" y="368300"/>
                </a:lnTo>
                <a:lnTo>
                  <a:pt x="524510" y="382270"/>
                </a:lnTo>
                <a:lnTo>
                  <a:pt x="489585" y="407670"/>
                </a:lnTo>
                <a:lnTo>
                  <a:pt x="489585" y="307340"/>
                </a:lnTo>
                <a:lnTo>
                  <a:pt x="524510" y="332740"/>
                </a:lnTo>
                <a:lnTo>
                  <a:pt x="530225" y="347980"/>
                </a:lnTo>
                <a:lnTo>
                  <a:pt x="530225" y="307340"/>
                </a:lnTo>
                <a:lnTo>
                  <a:pt x="524510" y="300990"/>
                </a:lnTo>
                <a:lnTo>
                  <a:pt x="514350" y="294640"/>
                </a:lnTo>
                <a:lnTo>
                  <a:pt x="502285" y="288290"/>
                </a:lnTo>
                <a:lnTo>
                  <a:pt x="489585" y="287020"/>
                </a:lnTo>
                <a:lnTo>
                  <a:pt x="489585" y="234950"/>
                </a:lnTo>
                <a:lnTo>
                  <a:pt x="488950" y="222250"/>
                </a:lnTo>
                <a:lnTo>
                  <a:pt x="483870" y="210820"/>
                </a:lnTo>
                <a:lnTo>
                  <a:pt x="479425" y="204470"/>
                </a:lnTo>
                <a:lnTo>
                  <a:pt x="476885" y="199390"/>
                </a:lnTo>
                <a:lnTo>
                  <a:pt x="469900" y="194741"/>
                </a:lnTo>
                <a:lnTo>
                  <a:pt x="469900" y="234950"/>
                </a:lnTo>
                <a:lnTo>
                  <a:pt x="469900" y="478790"/>
                </a:lnTo>
                <a:lnTo>
                  <a:pt x="446405" y="510540"/>
                </a:lnTo>
                <a:lnTo>
                  <a:pt x="430530" y="510540"/>
                </a:lnTo>
                <a:lnTo>
                  <a:pt x="408305" y="478790"/>
                </a:lnTo>
                <a:lnTo>
                  <a:pt x="408305" y="459740"/>
                </a:lnTo>
                <a:lnTo>
                  <a:pt x="408305" y="243840"/>
                </a:lnTo>
                <a:lnTo>
                  <a:pt x="408305" y="234950"/>
                </a:lnTo>
                <a:lnTo>
                  <a:pt x="409575" y="227330"/>
                </a:lnTo>
                <a:lnTo>
                  <a:pt x="438785" y="204470"/>
                </a:lnTo>
                <a:lnTo>
                  <a:pt x="446405" y="205740"/>
                </a:lnTo>
                <a:lnTo>
                  <a:pt x="469900" y="234950"/>
                </a:lnTo>
                <a:lnTo>
                  <a:pt x="469900" y="194741"/>
                </a:lnTo>
                <a:lnTo>
                  <a:pt x="467360" y="193040"/>
                </a:lnTo>
                <a:lnTo>
                  <a:pt x="455930" y="186690"/>
                </a:lnTo>
                <a:lnTo>
                  <a:pt x="444500" y="184150"/>
                </a:lnTo>
                <a:lnTo>
                  <a:pt x="431800" y="184150"/>
                </a:lnTo>
                <a:lnTo>
                  <a:pt x="392430" y="212090"/>
                </a:lnTo>
                <a:lnTo>
                  <a:pt x="389255" y="224790"/>
                </a:lnTo>
                <a:lnTo>
                  <a:pt x="387985" y="224790"/>
                </a:lnTo>
                <a:lnTo>
                  <a:pt x="387985" y="243840"/>
                </a:lnTo>
                <a:lnTo>
                  <a:pt x="387985" y="459740"/>
                </a:lnTo>
                <a:lnTo>
                  <a:pt x="367030" y="459740"/>
                </a:lnTo>
                <a:lnTo>
                  <a:pt x="367030" y="243840"/>
                </a:lnTo>
                <a:lnTo>
                  <a:pt x="387985" y="243840"/>
                </a:lnTo>
                <a:lnTo>
                  <a:pt x="387985" y="224790"/>
                </a:lnTo>
                <a:lnTo>
                  <a:pt x="347345" y="224790"/>
                </a:lnTo>
                <a:lnTo>
                  <a:pt x="347345" y="243840"/>
                </a:lnTo>
                <a:lnTo>
                  <a:pt x="347345" y="459740"/>
                </a:lnTo>
                <a:lnTo>
                  <a:pt x="325755" y="459740"/>
                </a:lnTo>
                <a:lnTo>
                  <a:pt x="325755" y="243840"/>
                </a:lnTo>
                <a:lnTo>
                  <a:pt x="347345" y="243840"/>
                </a:lnTo>
                <a:lnTo>
                  <a:pt x="347345" y="224790"/>
                </a:lnTo>
                <a:lnTo>
                  <a:pt x="306070" y="224790"/>
                </a:lnTo>
                <a:lnTo>
                  <a:pt x="306070" y="243840"/>
                </a:lnTo>
                <a:lnTo>
                  <a:pt x="306070" y="459740"/>
                </a:lnTo>
                <a:lnTo>
                  <a:pt x="285750" y="459740"/>
                </a:lnTo>
                <a:lnTo>
                  <a:pt x="285750" y="243840"/>
                </a:lnTo>
                <a:lnTo>
                  <a:pt x="306070" y="243840"/>
                </a:lnTo>
                <a:lnTo>
                  <a:pt x="306070" y="224790"/>
                </a:lnTo>
                <a:lnTo>
                  <a:pt x="265430" y="224790"/>
                </a:lnTo>
                <a:lnTo>
                  <a:pt x="265430" y="243840"/>
                </a:lnTo>
                <a:lnTo>
                  <a:pt x="265430" y="459740"/>
                </a:lnTo>
                <a:lnTo>
                  <a:pt x="245110" y="459740"/>
                </a:lnTo>
                <a:lnTo>
                  <a:pt x="245110" y="243840"/>
                </a:lnTo>
                <a:lnTo>
                  <a:pt x="265430" y="243840"/>
                </a:lnTo>
                <a:lnTo>
                  <a:pt x="265430" y="224790"/>
                </a:lnTo>
                <a:lnTo>
                  <a:pt x="245110" y="224790"/>
                </a:lnTo>
                <a:lnTo>
                  <a:pt x="245110" y="71120"/>
                </a:lnTo>
                <a:lnTo>
                  <a:pt x="259080" y="34290"/>
                </a:lnTo>
                <a:lnTo>
                  <a:pt x="295910" y="20320"/>
                </a:lnTo>
                <a:lnTo>
                  <a:pt x="309245" y="21590"/>
                </a:lnTo>
                <a:lnTo>
                  <a:pt x="340360" y="45720"/>
                </a:lnTo>
                <a:lnTo>
                  <a:pt x="347345" y="71120"/>
                </a:lnTo>
                <a:lnTo>
                  <a:pt x="347345" y="72390"/>
                </a:lnTo>
                <a:lnTo>
                  <a:pt x="347345" y="97790"/>
                </a:lnTo>
                <a:lnTo>
                  <a:pt x="347345" y="104140"/>
                </a:lnTo>
                <a:lnTo>
                  <a:pt x="346075" y="107950"/>
                </a:lnTo>
                <a:lnTo>
                  <a:pt x="341630" y="110490"/>
                </a:lnTo>
                <a:lnTo>
                  <a:pt x="332105" y="110490"/>
                </a:lnTo>
                <a:lnTo>
                  <a:pt x="328930" y="109220"/>
                </a:lnTo>
                <a:lnTo>
                  <a:pt x="325755" y="101600"/>
                </a:lnTo>
                <a:lnTo>
                  <a:pt x="325755" y="97790"/>
                </a:lnTo>
                <a:lnTo>
                  <a:pt x="332105" y="91440"/>
                </a:lnTo>
                <a:lnTo>
                  <a:pt x="337185" y="91440"/>
                </a:lnTo>
                <a:lnTo>
                  <a:pt x="344805" y="93980"/>
                </a:lnTo>
                <a:lnTo>
                  <a:pt x="347345" y="97790"/>
                </a:lnTo>
                <a:lnTo>
                  <a:pt x="347345" y="72390"/>
                </a:lnTo>
                <a:lnTo>
                  <a:pt x="339725" y="71120"/>
                </a:lnTo>
                <a:lnTo>
                  <a:pt x="332105" y="71120"/>
                </a:lnTo>
                <a:lnTo>
                  <a:pt x="306070" y="101600"/>
                </a:lnTo>
                <a:lnTo>
                  <a:pt x="306705" y="109220"/>
                </a:lnTo>
                <a:lnTo>
                  <a:pt x="309245" y="116840"/>
                </a:lnTo>
                <a:lnTo>
                  <a:pt x="313055" y="121920"/>
                </a:lnTo>
                <a:lnTo>
                  <a:pt x="318770" y="127000"/>
                </a:lnTo>
                <a:lnTo>
                  <a:pt x="332105" y="132080"/>
                </a:lnTo>
                <a:lnTo>
                  <a:pt x="339725" y="132080"/>
                </a:lnTo>
                <a:lnTo>
                  <a:pt x="347345" y="129540"/>
                </a:lnTo>
                <a:lnTo>
                  <a:pt x="347345" y="179070"/>
                </a:lnTo>
                <a:lnTo>
                  <a:pt x="351155" y="184150"/>
                </a:lnTo>
                <a:lnTo>
                  <a:pt x="363220" y="184150"/>
                </a:lnTo>
                <a:lnTo>
                  <a:pt x="367030" y="179070"/>
                </a:lnTo>
                <a:lnTo>
                  <a:pt x="367030" y="129540"/>
                </a:lnTo>
                <a:lnTo>
                  <a:pt x="374650" y="132080"/>
                </a:lnTo>
                <a:lnTo>
                  <a:pt x="382270" y="132080"/>
                </a:lnTo>
                <a:lnTo>
                  <a:pt x="389255" y="129540"/>
                </a:lnTo>
                <a:lnTo>
                  <a:pt x="395605" y="127000"/>
                </a:lnTo>
                <a:lnTo>
                  <a:pt x="401320" y="121920"/>
                </a:lnTo>
                <a:lnTo>
                  <a:pt x="405130" y="116840"/>
                </a:lnTo>
                <a:lnTo>
                  <a:pt x="406400" y="113030"/>
                </a:lnTo>
                <a:lnTo>
                  <a:pt x="407670" y="109220"/>
                </a:lnTo>
                <a:lnTo>
                  <a:pt x="408305" y="101600"/>
                </a:lnTo>
                <a:lnTo>
                  <a:pt x="407670" y="95250"/>
                </a:lnTo>
                <a:lnTo>
                  <a:pt x="406400" y="91440"/>
                </a:lnTo>
                <a:lnTo>
                  <a:pt x="405130" y="87630"/>
                </a:lnTo>
                <a:lnTo>
                  <a:pt x="401320" y="82550"/>
                </a:lnTo>
                <a:lnTo>
                  <a:pt x="395605" y="77470"/>
                </a:lnTo>
                <a:lnTo>
                  <a:pt x="389255" y="72390"/>
                </a:lnTo>
                <a:lnTo>
                  <a:pt x="388620" y="72275"/>
                </a:lnTo>
                <a:lnTo>
                  <a:pt x="388620" y="101600"/>
                </a:lnTo>
                <a:lnTo>
                  <a:pt x="387985" y="106680"/>
                </a:lnTo>
                <a:lnTo>
                  <a:pt x="382270" y="110490"/>
                </a:lnTo>
                <a:lnTo>
                  <a:pt x="377825" y="113030"/>
                </a:lnTo>
                <a:lnTo>
                  <a:pt x="373380" y="110490"/>
                </a:lnTo>
                <a:lnTo>
                  <a:pt x="370205" y="110490"/>
                </a:lnTo>
                <a:lnTo>
                  <a:pt x="367030" y="106680"/>
                </a:lnTo>
                <a:lnTo>
                  <a:pt x="367030" y="96520"/>
                </a:lnTo>
                <a:lnTo>
                  <a:pt x="372110" y="91440"/>
                </a:lnTo>
                <a:lnTo>
                  <a:pt x="381635" y="91440"/>
                </a:lnTo>
                <a:lnTo>
                  <a:pt x="385445" y="93980"/>
                </a:lnTo>
                <a:lnTo>
                  <a:pt x="388620" y="101600"/>
                </a:lnTo>
                <a:lnTo>
                  <a:pt x="388620" y="72275"/>
                </a:lnTo>
                <a:lnTo>
                  <a:pt x="382270" y="71120"/>
                </a:lnTo>
                <a:lnTo>
                  <a:pt x="374650" y="71120"/>
                </a:lnTo>
                <a:lnTo>
                  <a:pt x="367030" y="72390"/>
                </a:lnTo>
                <a:lnTo>
                  <a:pt x="367030" y="71120"/>
                </a:lnTo>
                <a:lnTo>
                  <a:pt x="346710" y="20320"/>
                </a:lnTo>
                <a:lnTo>
                  <a:pt x="295910" y="0"/>
                </a:lnTo>
                <a:lnTo>
                  <a:pt x="277495" y="2540"/>
                </a:lnTo>
                <a:lnTo>
                  <a:pt x="233680" y="34290"/>
                </a:lnTo>
                <a:lnTo>
                  <a:pt x="224155" y="71120"/>
                </a:lnTo>
                <a:lnTo>
                  <a:pt x="224155" y="224790"/>
                </a:lnTo>
                <a:lnTo>
                  <a:pt x="224155" y="243840"/>
                </a:lnTo>
                <a:lnTo>
                  <a:pt x="224155" y="459740"/>
                </a:lnTo>
                <a:lnTo>
                  <a:pt x="203835" y="459740"/>
                </a:lnTo>
                <a:lnTo>
                  <a:pt x="203835" y="243840"/>
                </a:lnTo>
                <a:lnTo>
                  <a:pt x="224155" y="243840"/>
                </a:lnTo>
                <a:lnTo>
                  <a:pt x="224155" y="224790"/>
                </a:lnTo>
                <a:lnTo>
                  <a:pt x="182880" y="224790"/>
                </a:lnTo>
                <a:lnTo>
                  <a:pt x="182880" y="243840"/>
                </a:lnTo>
                <a:lnTo>
                  <a:pt x="182880" y="459740"/>
                </a:lnTo>
                <a:lnTo>
                  <a:pt x="163195" y="459740"/>
                </a:lnTo>
                <a:lnTo>
                  <a:pt x="163195" y="243840"/>
                </a:lnTo>
                <a:lnTo>
                  <a:pt x="182880" y="243840"/>
                </a:lnTo>
                <a:lnTo>
                  <a:pt x="182880" y="224790"/>
                </a:lnTo>
                <a:lnTo>
                  <a:pt x="161925" y="224790"/>
                </a:lnTo>
                <a:lnTo>
                  <a:pt x="157480" y="212090"/>
                </a:lnTo>
                <a:lnTo>
                  <a:pt x="153035" y="204470"/>
                </a:lnTo>
                <a:lnTo>
                  <a:pt x="151130" y="201930"/>
                </a:lnTo>
                <a:lnTo>
                  <a:pt x="142875" y="194233"/>
                </a:lnTo>
                <a:lnTo>
                  <a:pt x="142875" y="234950"/>
                </a:lnTo>
                <a:lnTo>
                  <a:pt x="142875" y="478790"/>
                </a:lnTo>
                <a:lnTo>
                  <a:pt x="119380" y="510540"/>
                </a:lnTo>
                <a:lnTo>
                  <a:pt x="103505" y="510540"/>
                </a:lnTo>
                <a:lnTo>
                  <a:pt x="81280" y="478790"/>
                </a:lnTo>
                <a:lnTo>
                  <a:pt x="81280" y="407670"/>
                </a:lnTo>
                <a:lnTo>
                  <a:pt x="81280" y="307340"/>
                </a:lnTo>
                <a:lnTo>
                  <a:pt x="81280" y="234950"/>
                </a:lnTo>
                <a:lnTo>
                  <a:pt x="82550" y="227330"/>
                </a:lnTo>
                <a:lnTo>
                  <a:pt x="111760" y="204470"/>
                </a:lnTo>
                <a:lnTo>
                  <a:pt x="119380" y="205740"/>
                </a:lnTo>
                <a:lnTo>
                  <a:pt x="142875" y="234950"/>
                </a:lnTo>
                <a:lnTo>
                  <a:pt x="142875" y="194233"/>
                </a:lnTo>
                <a:lnTo>
                  <a:pt x="141605" y="193040"/>
                </a:lnTo>
                <a:lnTo>
                  <a:pt x="131445" y="186690"/>
                </a:lnTo>
                <a:lnTo>
                  <a:pt x="119380" y="184150"/>
                </a:lnTo>
                <a:lnTo>
                  <a:pt x="106680" y="184150"/>
                </a:lnTo>
                <a:lnTo>
                  <a:pt x="66675" y="210820"/>
                </a:lnTo>
                <a:lnTo>
                  <a:pt x="60960" y="234950"/>
                </a:lnTo>
                <a:lnTo>
                  <a:pt x="60960" y="287020"/>
                </a:lnTo>
                <a:lnTo>
                  <a:pt x="60960" y="307340"/>
                </a:lnTo>
                <a:lnTo>
                  <a:pt x="60960" y="407670"/>
                </a:lnTo>
                <a:lnTo>
                  <a:pt x="52705" y="405130"/>
                </a:lnTo>
                <a:lnTo>
                  <a:pt x="22860" y="374650"/>
                </a:lnTo>
                <a:lnTo>
                  <a:pt x="20955" y="368300"/>
                </a:lnTo>
                <a:lnTo>
                  <a:pt x="35560" y="368300"/>
                </a:lnTo>
                <a:lnTo>
                  <a:pt x="40005" y="363220"/>
                </a:lnTo>
                <a:lnTo>
                  <a:pt x="40005" y="351790"/>
                </a:lnTo>
                <a:lnTo>
                  <a:pt x="35560" y="347980"/>
                </a:lnTo>
                <a:lnTo>
                  <a:pt x="20955" y="347980"/>
                </a:lnTo>
                <a:lnTo>
                  <a:pt x="22860" y="339090"/>
                </a:lnTo>
                <a:lnTo>
                  <a:pt x="52705" y="309880"/>
                </a:lnTo>
                <a:lnTo>
                  <a:pt x="60960" y="307340"/>
                </a:lnTo>
                <a:lnTo>
                  <a:pt x="60960" y="287020"/>
                </a:lnTo>
                <a:lnTo>
                  <a:pt x="17145" y="311150"/>
                </a:lnTo>
                <a:lnTo>
                  <a:pt x="0" y="358140"/>
                </a:lnTo>
                <a:lnTo>
                  <a:pt x="1905" y="374650"/>
                </a:lnTo>
                <a:lnTo>
                  <a:pt x="29845" y="415290"/>
                </a:lnTo>
                <a:lnTo>
                  <a:pt x="60960" y="427990"/>
                </a:lnTo>
                <a:lnTo>
                  <a:pt x="60960" y="478790"/>
                </a:lnTo>
                <a:lnTo>
                  <a:pt x="74930" y="516890"/>
                </a:lnTo>
                <a:lnTo>
                  <a:pt x="99060" y="529590"/>
                </a:lnTo>
                <a:lnTo>
                  <a:pt x="125095" y="529590"/>
                </a:lnTo>
                <a:lnTo>
                  <a:pt x="156210" y="504190"/>
                </a:lnTo>
                <a:lnTo>
                  <a:pt x="163195" y="478790"/>
                </a:lnTo>
                <a:lnTo>
                  <a:pt x="387985" y="478790"/>
                </a:lnTo>
                <a:lnTo>
                  <a:pt x="389255" y="494030"/>
                </a:lnTo>
                <a:lnTo>
                  <a:pt x="401955" y="516890"/>
                </a:lnTo>
                <a:lnTo>
                  <a:pt x="413385" y="523240"/>
                </a:lnTo>
                <a:lnTo>
                  <a:pt x="426085" y="529590"/>
                </a:lnTo>
                <a:lnTo>
                  <a:pt x="452120" y="529590"/>
                </a:lnTo>
                <a:lnTo>
                  <a:pt x="487680" y="494030"/>
                </a:lnTo>
                <a:lnTo>
                  <a:pt x="489585" y="478790"/>
                </a:lnTo>
                <a:lnTo>
                  <a:pt x="489585" y="427990"/>
                </a:lnTo>
                <a:lnTo>
                  <a:pt x="502285" y="425450"/>
                </a:lnTo>
                <a:lnTo>
                  <a:pt x="514350" y="420370"/>
                </a:lnTo>
                <a:lnTo>
                  <a:pt x="524510" y="412750"/>
                </a:lnTo>
                <a:lnTo>
                  <a:pt x="530225" y="407670"/>
                </a:lnTo>
                <a:lnTo>
                  <a:pt x="534035" y="402590"/>
                </a:lnTo>
                <a:lnTo>
                  <a:pt x="541655" y="393700"/>
                </a:lnTo>
                <a:lnTo>
                  <a:pt x="546735" y="382270"/>
                </a:lnTo>
                <a:lnTo>
                  <a:pt x="549910" y="370840"/>
                </a:lnTo>
                <a:lnTo>
                  <a:pt x="551180" y="358140"/>
                </a:lnTo>
                <a:close/>
              </a:path>
            </a:pathLst>
          </a:custGeom>
          <a:solidFill>
            <a:srgbClr val="2924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982210" y="2355849"/>
            <a:ext cx="405130" cy="560070"/>
          </a:xfrm>
          <a:custGeom>
            <a:avLst/>
            <a:gdLst/>
            <a:ahLst/>
            <a:cxnLst/>
            <a:rect l="l" t="t" r="r" b="b"/>
            <a:pathLst>
              <a:path w="405129" h="560069">
                <a:moveTo>
                  <a:pt x="67310" y="356870"/>
                </a:moveTo>
                <a:lnTo>
                  <a:pt x="57150" y="313690"/>
                </a:lnTo>
                <a:lnTo>
                  <a:pt x="51435" y="307975"/>
                </a:lnTo>
                <a:lnTo>
                  <a:pt x="48260" y="307975"/>
                </a:lnTo>
                <a:lnTo>
                  <a:pt x="43180" y="307975"/>
                </a:lnTo>
                <a:lnTo>
                  <a:pt x="38735" y="314325"/>
                </a:lnTo>
                <a:lnTo>
                  <a:pt x="38100" y="317500"/>
                </a:lnTo>
                <a:lnTo>
                  <a:pt x="38735" y="321945"/>
                </a:lnTo>
                <a:lnTo>
                  <a:pt x="44450" y="333375"/>
                </a:lnTo>
                <a:lnTo>
                  <a:pt x="45720" y="340995"/>
                </a:lnTo>
                <a:lnTo>
                  <a:pt x="47625" y="349250"/>
                </a:lnTo>
                <a:lnTo>
                  <a:pt x="48260" y="356870"/>
                </a:lnTo>
                <a:lnTo>
                  <a:pt x="48260" y="394970"/>
                </a:lnTo>
                <a:lnTo>
                  <a:pt x="47625" y="403225"/>
                </a:lnTo>
                <a:lnTo>
                  <a:pt x="45720" y="410845"/>
                </a:lnTo>
                <a:lnTo>
                  <a:pt x="44450" y="419100"/>
                </a:lnTo>
                <a:lnTo>
                  <a:pt x="41910" y="427990"/>
                </a:lnTo>
                <a:lnTo>
                  <a:pt x="39370" y="433070"/>
                </a:lnTo>
                <a:lnTo>
                  <a:pt x="38735" y="438150"/>
                </a:lnTo>
                <a:lnTo>
                  <a:pt x="38735" y="477520"/>
                </a:lnTo>
                <a:lnTo>
                  <a:pt x="42545" y="481965"/>
                </a:lnTo>
                <a:lnTo>
                  <a:pt x="45085" y="482600"/>
                </a:lnTo>
                <a:lnTo>
                  <a:pt x="50800" y="482600"/>
                </a:lnTo>
                <a:lnTo>
                  <a:pt x="52705" y="481965"/>
                </a:lnTo>
                <a:lnTo>
                  <a:pt x="57150" y="477520"/>
                </a:lnTo>
                <a:lnTo>
                  <a:pt x="57785" y="475615"/>
                </a:lnTo>
                <a:lnTo>
                  <a:pt x="57785" y="440690"/>
                </a:lnTo>
                <a:lnTo>
                  <a:pt x="59055" y="436245"/>
                </a:lnTo>
                <a:lnTo>
                  <a:pt x="63500" y="423545"/>
                </a:lnTo>
                <a:lnTo>
                  <a:pt x="64770" y="414020"/>
                </a:lnTo>
                <a:lnTo>
                  <a:pt x="66675" y="404495"/>
                </a:lnTo>
                <a:lnTo>
                  <a:pt x="67310" y="394970"/>
                </a:lnTo>
                <a:lnTo>
                  <a:pt x="67310" y="356870"/>
                </a:lnTo>
                <a:close/>
              </a:path>
              <a:path w="405129" h="560069">
                <a:moveTo>
                  <a:pt x="155575" y="317500"/>
                </a:moveTo>
                <a:lnTo>
                  <a:pt x="153035" y="312420"/>
                </a:lnTo>
                <a:lnTo>
                  <a:pt x="144145" y="307340"/>
                </a:lnTo>
                <a:lnTo>
                  <a:pt x="138430" y="309245"/>
                </a:lnTo>
                <a:lnTo>
                  <a:pt x="125730" y="347345"/>
                </a:lnTo>
                <a:lnTo>
                  <a:pt x="125095" y="356870"/>
                </a:lnTo>
                <a:lnTo>
                  <a:pt x="125095" y="394970"/>
                </a:lnTo>
                <a:lnTo>
                  <a:pt x="125730" y="404495"/>
                </a:lnTo>
                <a:lnTo>
                  <a:pt x="127635" y="414020"/>
                </a:lnTo>
                <a:lnTo>
                  <a:pt x="128905" y="423545"/>
                </a:lnTo>
                <a:lnTo>
                  <a:pt x="133985" y="436245"/>
                </a:lnTo>
                <a:lnTo>
                  <a:pt x="133985" y="440690"/>
                </a:lnTo>
                <a:lnTo>
                  <a:pt x="134620" y="443865"/>
                </a:lnTo>
                <a:lnTo>
                  <a:pt x="134620" y="477520"/>
                </a:lnTo>
                <a:lnTo>
                  <a:pt x="139700" y="482600"/>
                </a:lnTo>
                <a:lnTo>
                  <a:pt x="149860" y="482600"/>
                </a:lnTo>
                <a:lnTo>
                  <a:pt x="153670" y="477520"/>
                </a:lnTo>
                <a:lnTo>
                  <a:pt x="153670" y="438150"/>
                </a:lnTo>
                <a:lnTo>
                  <a:pt x="153035" y="433070"/>
                </a:lnTo>
                <a:lnTo>
                  <a:pt x="150495" y="427990"/>
                </a:lnTo>
                <a:lnTo>
                  <a:pt x="147955" y="419100"/>
                </a:lnTo>
                <a:lnTo>
                  <a:pt x="146685" y="410845"/>
                </a:lnTo>
                <a:lnTo>
                  <a:pt x="144780" y="403225"/>
                </a:lnTo>
                <a:lnTo>
                  <a:pt x="144145" y="394970"/>
                </a:lnTo>
                <a:lnTo>
                  <a:pt x="144145" y="356870"/>
                </a:lnTo>
                <a:lnTo>
                  <a:pt x="144780" y="349250"/>
                </a:lnTo>
                <a:lnTo>
                  <a:pt x="146685" y="340995"/>
                </a:lnTo>
                <a:lnTo>
                  <a:pt x="147955" y="333375"/>
                </a:lnTo>
                <a:lnTo>
                  <a:pt x="153035" y="321945"/>
                </a:lnTo>
                <a:lnTo>
                  <a:pt x="155575" y="317500"/>
                </a:lnTo>
                <a:close/>
              </a:path>
              <a:path w="405129" h="560069">
                <a:moveTo>
                  <a:pt x="192405" y="241300"/>
                </a:moveTo>
                <a:lnTo>
                  <a:pt x="191135" y="231775"/>
                </a:lnTo>
                <a:lnTo>
                  <a:pt x="191135" y="229870"/>
                </a:lnTo>
                <a:lnTo>
                  <a:pt x="187960" y="219075"/>
                </a:lnTo>
                <a:lnTo>
                  <a:pt x="182245" y="209550"/>
                </a:lnTo>
                <a:lnTo>
                  <a:pt x="175260" y="201295"/>
                </a:lnTo>
                <a:lnTo>
                  <a:pt x="173355" y="198120"/>
                </a:lnTo>
                <a:lnTo>
                  <a:pt x="173355" y="250825"/>
                </a:lnTo>
                <a:lnTo>
                  <a:pt x="173355" y="269875"/>
                </a:lnTo>
                <a:lnTo>
                  <a:pt x="173355" y="288925"/>
                </a:lnTo>
                <a:lnTo>
                  <a:pt x="173355" y="318770"/>
                </a:lnTo>
                <a:lnTo>
                  <a:pt x="172085" y="329565"/>
                </a:lnTo>
                <a:lnTo>
                  <a:pt x="168910" y="334645"/>
                </a:lnTo>
                <a:lnTo>
                  <a:pt x="165735" y="340995"/>
                </a:lnTo>
                <a:lnTo>
                  <a:pt x="163830" y="349250"/>
                </a:lnTo>
                <a:lnTo>
                  <a:pt x="163195" y="356870"/>
                </a:lnTo>
                <a:lnTo>
                  <a:pt x="163195" y="394970"/>
                </a:lnTo>
                <a:lnTo>
                  <a:pt x="163830" y="401320"/>
                </a:lnTo>
                <a:lnTo>
                  <a:pt x="165735" y="409575"/>
                </a:lnTo>
                <a:lnTo>
                  <a:pt x="166370" y="415290"/>
                </a:lnTo>
                <a:lnTo>
                  <a:pt x="172085" y="428625"/>
                </a:lnTo>
                <a:lnTo>
                  <a:pt x="173355" y="443865"/>
                </a:lnTo>
                <a:lnTo>
                  <a:pt x="173355" y="501650"/>
                </a:lnTo>
                <a:lnTo>
                  <a:pt x="173355" y="520700"/>
                </a:lnTo>
                <a:lnTo>
                  <a:pt x="173355" y="533400"/>
                </a:lnTo>
                <a:lnTo>
                  <a:pt x="172085" y="535940"/>
                </a:lnTo>
                <a:lnTo>
                  <a:pt x="168910" y="539750"/>
                </a:lnTo>
                <a:lnTo>
                  <a:pt x="166370" y="541020"/>
                </a:lnTo>
                <a:lnTo>
                  <a:pt x="22860" y="541020"/>
                </a:lnTo>
                <a:lnTo>
                  <a:pt x="19050" y="536575"/>
                </a:lnTo>
                <a:lnTo>
                  <a:pt x="19050" y="520700"/>
                </a:lnTo>
                <a:lnTo>
                  <a:pt x="173355" y="520700"/>
                </a:lnTo>
                <a:lnTo>
                  <a:pt x="173355" y="501650"/>
                </a:lnTo>
                <a:lnTo>
                  <a:pt x="19050" y="501650"/>
                </a:lnTo>
                <a:lnTo>
                  <a:pt x="19050" y="443865"/>
                </a:lnTo>
                <a:lnTo>
                  <a:pt x="20320" y="428625"/>
                </a:lnTo>
                <a:lnTo>
                  <a:pt x="26035" y="415290"/>
                </a:lnTo>
                <a:lnTo>
                  <a:pt x="26670" y="408940"/>
                </a:lnTo>
                <a:lnTo>
                  <a:pt x="28575" y="401320"/>
                </a:lnTo>
                <a:lnTo>
                  <a:pt x="29210" y="394970"/>
                </a:lnTo>
                <a:lnTo>
                  <a:pt x="29210" y="356870"/>
                </a:lnTo>
                <a:lnTo>
                  <a:pt x="28575" y="349250"/>
                </a:lnTo>
                <a:lnTo>
                  <a:pt x="26035" y="340995"/>
                </a:lnTo>
                <a:lnTo>
                  <a:pt x="22860" y="333375"/>
                </a:lnTo>
                <a:lnTo>
                  <a:pt x="20320" y="329565"/>
                </a:lnTo>
                <a:lnTo>
                  <a:pt x="19050" y="318770"/>
                </a:lnTo>
                <a:lnTo>
                  <a:pt x="19050" y="288925"/>
                </a:lnTo>
                <a:lnTo>
                  <a:pt x="173355" y="288925"/>
                </a:lnTo>
                <a:lnTo>
                  <a:pt x="173355" y="269875"/>
                </a:lnTo>
                <a:lnTo>
                  <a:pt x="19050" y="269875"/>
                </a:lnTo>
                <a:lnTo>
                  <a:pt x="19050" y="250825"/>
                </a:lnTo>
                <a:lnTo>
                  <a:pt x="173355" y="250825"/>
                </a:lnTo>
                <a:lnTo>
                  <a:pt x="173355" y="198120"/>
                </a:lnTo>
                <a:lnTo>
                  <a:pt x="172085" y="196850"/>
                </a:lnTo>
                <a:lnTo>
                  <a:pt x="172085" y="231775"/>
                </a:lnTo>
                <a:lnTo>
                  <a:pt x="20320" y="231775"/>
                </a:lnTo>
                <a:lnTo>
                  <a:pt x="22860" y="225425"/>
                </a:lnTo>
                <a:lnTo>
                  <a:pt x="26035" y="219075"/>
                </a:lnTo>
                <a:lnTo>
                  <a:pt x="29845" y="213995"/>
                </a:lnTo>
                <a:lnTo>
                  <a:pt x="71120" y="173990"/>
                </a:lnTo>
                <a:lnTo>
                  <a:pt x="121285" y="173990"/>
                </a:lnTo>
                <a:lnTo>
                  <a:pt x="162560" y="213995"/>
                </a:lnTo>
                <a:lnTo>
                  <a:pt x="166370" y="219075"/>
                </a:lnTo>
                <a:lnTo>
                  <a:pt x="169545" y="225425"/>
                </a:lnTo>
                <a:lnTo>
                  <a:pt x="172085" y="231775"/>
                </a:lnTo>
                <a:lnTo>
                  <a:pt x="172085" y="196850"/>
                </a:lnTo>
                <a:lnTo>
                  <a:pt x="147955" y="173990"/>
                </a:lnTo>
                <a:lnTo>
                  <a:pt x="134620" y="160020"/>
                </a:lnTo>
                <a:lnTo>
                  <a:pt x="134620" y="153670"/>
                </a:lnTo>
                <a:lnTo>
                  <a:pt x="134620" y="110490"/>
                </a:lnTo>
                <a:lnTo>
                  <a:pt x="133350" y="106045"/>
                </a:lnTo>
                <a:lnTo>
                  <a:pt x="125095" y="98425"/>
                </a:lnTo>
                <a:lnTo>
                  <a:pt x="121285" y="96520"/>
                </a:lnTo>
                <a:lnTo>
                  <a:pt x="114935" y="96520"/>
                </a:lnTo>
                <a:lnTo>
                  <a:pt x="114935" y="115570"/>
                </a:lnTo>
                <a:lnTo>
                  <a:pt x="114935" y="153670"/>
                </a:lnTo>
                <a:lnTo>
                  <a:pt x="76835" y="153670"/>
                </a:lnTo>
                <a:lnTo>
                  <a:pt x="76835" y="115570"/>
                </a:lnTo>
                <a:lnTo>
                  <a:pt x="114935" y="115570"/>
                </a:lnTo>
                <a:lnTo>
                  <a:pt x="114935" y="96520"/>
                </a:lnTo>
                <a:lnTo>
                  <a:pt x="71755" y="96520"/>
                </a:lnTo>
                <a:lnTo>
                  <a:pt x="67310" y="98425"/>
                </a:lnTo>
                <a:lnTo>
                  <a:pt x="59055" y="106045"/>
                </a:lnTo>
                <a:lnTo>
                  <a:pt x="57785" y="110490"/>
                </a:lnTo>
                <a:lnTo>
                  <a:pt x="57785" y="160020"/>
                </a:lnTo>
                <a:lnTo>
                  <a:pt x="16510" y="201295"/>
                </a:lnTo>
                <a:lnTo>
                  <a:pt x="10160" y="209550"/>
                </a:lnTo>
                <a:lnTo>
                  <a:pt x="3810" y="219075"/>
                </a:lnTo>
                <a:lnTo>
                  <a:pt x="635" y="229870"/>
                </a:lnTo>
                <a:lnTo>
                  <a:pt x="0" y="241300"/>
                </a:lnTo>
                <a:lnTo>
                  <a:pt x="0" y="326390"/>
                </a:lnTo>
                <a:lnTo>
                  <a:pt x="1270" y="334645"/>
                </a:lnTo>
                <a:lnTo>
                  <a:pt x="5080" y="340995"/>
                </a:lnTo>
                <a:lnTo>
                  <a:pt x="7620" y="346075"/>
                </a:lnTo>
                <a:lnTo>
                  <a:pt x="9525" y="351790"/>
                </a:lnTo>
                <a:lnTo>
                  <a:pt x="9525" y="401320"/>
                </a:lnTo>
                <a:lnTo>
                  <a:pt x="6985" y="409575"/>
                </a:lnTo>
                <a:lnTo>
                  <a:pt x="4445" y="415925"/>
                </a:lnTo>
                <a:lnTo>
                  <a:pt x="3175" y="423545"/>
                </a:lnTo>
                <a:lnTo>
                  <a:pt x="635" y="429895"/>
                </a:lnTo>
                <a:lnTo>
                  <a:pt x="0" y="443865"/>
                </a:lnTo>
                <a:lnTo>
                  <a:pt x="0" y="537845"/>
                </a:lnTo>
                <a:lnTo>
                  <a:pt x="3175" y="546100"/>
                </a:lnTo>
                <a:lnTo>
                  <a:pt x="13335" y="556895"/>
                </a:lnTo>
                <a:lnTo>
                  <a:pt x="20955" y="560070"/>
                </a:lnTo>
                <a:lnTo>
                  <a:pt x="172085" y="560070"/>
                </a:lnTo>
                <a:lnTo>
                  <a:pt x="178435" y="556895"/>
                </a:lnTo>
                <a:lnTo>
                  <a:pt x="189230" y="546100"/>
                </a:lnTo>
                <a:lnTo>
                  <a:pt x="191770" y="541020"/>
                </a:lnTo>
                <a:lnTo>
                  <a:pt x="192405" y="537845"/>
                </a:lnTo>
                <a:lnTo>
                  <a:pt x="192405" y="443865"/>
                </a:lnTo>
                <a:lnTo>
                  <a:pt x="191135" y="429895"/>
                </a:lnTo>
                <a:lnTo>
                  <a:pt x="189230" y="423545"/>
                </a:lnTo>
                <a:lnTo>
                  <a:pt x="187960" y="415925"/>
                </a:lnTo>
                <a:lnTo>
                  <a:pt x="184785" y="409575"/>
                </a:lnTo>
                <a:lnTo>
                  <a:pt x="182880" y="401320"/>
                </a:lnTo>
                <a:lnTo>
                  <a:pt x="182880" y="351790"/>
                </a:lnTo>
                <a:lnTo>
                  <a:pt x="187325" y="340995"/>
                </a:lnTo>
                <a:lnTo>
                  <a:pt x="191135" y="334645"/>
                </a:lnTo>
                <a:lnTo>
                  <a:pt x="192405" y="326390"/>
                </a:lnTo>
                <a:lnTo>
                  <a:pt x="192405" y="241300"/>
                </a:lnTo>
                <a:close/>
              </a:path>
              <a:path w="405129" h="560069">
                <a:moveTo>
                  <a:pt x="280035" y="267970"/>
                </a:moveTo>
                <a:lnTo>
                  <a:pt x="278130" y="266065"/>
                </a:lnTo>
                <a:lnTo>
                  <a:pt x="274955" y="261620"/>
                </a:lnTo>
                <a:lnTo>
                  <a:pt x="273050" y="261620"/>
                </a:lnTo>
                <a:lnTo>
                  <a:pt x="264160" y="261620"/>
                </a:lnTo>
                <a:lnTo>
                  <a:pt x="260985" y="264795"/>
                </a:lnTo>
                <a:lnTo>
                  <a:pt x="260985" y="394970"/>
                </a:lnTo>
                <a:lnTo>
                  <a:pt x="260350" y="403225"/>
                </a:lnTo>
                <a:lnTo>
                  <a:pt x="258445" y="412750"/>
                </a:lnTo>
                <a:lnTo>
                  <a:pt x="257175" y="422275"/>
                </a:lnTo>
                <a:lnTo>
                  <a:pt x="254000" y="434340"/>
                </a:lnTo>
                <a:lnTo>
                  <a:pt x="254000" y="436245"/>
                </a:lnTo>
                <a:lnTo>
                  <a:pt x="255905" y="441325"/>
                </a:lnTo>
                <a:lnTo>
                  <a:pt x="257810" y="442595"/>
                </a:lnTo>
                <a:lnTo>
                  <a:pt x="263525" y="444500"/>
                </a:lnTo>
                <a:lnTo>
                  <a:pt x="265430" y="444500"/>
                </a:lnTo>
                <a:lnTo>
                  <a:pt x="279400" y="405765"/>
                </a:lnTo>
                <a:lnTo>
                  <a:pt x="280035" y="394970"/>
                </a:lnTo>
                <a:lnTo>
                  <a:pt x="280035" y="267970"/>
                </a:lnTo>
                <a:close/>
              </a:path>
              <a:path w="405129" h="560069">
                <a:moveTo>
                  <a:pt x="363220" y="434340"/>
                </a:moveTo>
                <a:lnTo>
                  <a:pt x="360045" y="422275"/>
                </a:lnTo>
                <a:lnTo>
                  <a:pt x="358775" y="412750"/>
                </a:lnTo>
                <a:lnTo>
                  <a:pt x="356870" y="403225"/>
                </a:lnTo>
                <a:lnTo>
                  <a:pt x="356870" y="264795"/>
                </a:lnTo>
                <a:lnTo>
                  <a:pt x="353060" y="261620"/>
                </a:lnTo>
                <a:lnTo>
                  <a:pt x="341630" y="261620"/>
                </a:lnTo>
                <a:lnTo>
                  <a:pt x="337185" y="264795"/>
                </a:lnTo>
                <a:lnTo>
                  <a:pt x="337185" y="394970"/>
                </a:lnTo>
                <a:lnTo>
                  <a:pt x="344805" y="439420"/>
                </a:lnTo>
                <a:lnTo>
                  <a:pt x="351155" y="444500"/>
                </a:lnTo>
                <a:lnTo>
                  <a:pt x="353695" y="444500"/>
                </a:lnTo>
                <a:lnTo>
                  <a:pt x="359410" y="442595"/>
                </a:lnTo>
                <a:lnTo>
                  <a:pt x="360680" y="441325"/>
                </a:lnTo>
                <a:lnTo>
                  <a:pt x="363220" y="436245"/>
                </a:lnTo>
                <a:lnTo>
                  <a:pt x="363220" y="434340"/>
                </a:lnTo>
                <a:close/>
              </a:path>
              <a:path w="405129" h="560069">
                <a:moveTo>
                  <a:pt x="405130" y="144145"/>
                </a:moveTo>
                <a:lnTo>
                  <a:pt x="403860" y="134620"/>
                </a:lnTo>
                <a:lnTo>
                  <a:pt x="403860" y="133350"/>
                </a:lnTo>
                <a:lnTo>
                  <a:pt x="400685" y="123190"/>
                </a:lnTo>
                <a:lnTo>
                  <a:pt x="394970" y="112395"/>
                </a:lnTo>
                <a:lnTo>
                  <a:pt x="387985" y="104775"/>
                </a:lnTo>
                <a:lnTo>
                  <a:pt x="385445" y="101600"/>
                </a:lnTo>
                <a:lnTo>
                  <a:pt x="385445" y="533400"/>
                </a:lnTo>
                <a:lnTo>
                  <a:pt x="384810" y="535940"/>
                </a:lnTo>
                <a:lnTo>
                  <a:pt x="381635" y="539750"/>
                </a:lnTo>
                <a:lnTo>
                  <a:pt x="378460" y="541020"/>
                </a:lnTo>
                <a:lnTo>
                  <a:pt x="235585" y="541020"/>
                </a:lnTo>
                <a:lnTo>
                  <a:pt x="231775" y="536575"/>
                </a:lnTo>
                <a:lnTo>
                  <a:pt x="231775" y="520700"/>
                </a:lnTo>
                <a:lnTo>
                  <a:pt x="385445" y="520700"/>
                </a:lnTo>
                <a:lnTo>
                  <a:pt x="385445" y="501650"/>
                </a:lnTo>
                <a:lnTo>
                  <a:pt x="231775" y="501650"/>
                </a:lnTo>
                <a:lnTo>
                  <a:pt x="231775" y="482600"/>
                </a:lnTo>
                <a:lnTo>
                  <a:pt x="385445" y="482600"/>
                </a:lnTo>
                <a:lnTo>
                  <a:pt x="385445" y="463550"/>
                </a:lnTo>
                <a:lnTo>
                  <a:pt x="231775" y="463550"/>
                </a:lnTo>
                <a:lnTo>
                  <a:pt x="231775" y="436245"/>
                </a:lnTo>
                <a:lnTo>
                  <a:pt x="233045" y="428625"/>
                </a:lnTo>
                <a:lnTo>
                  <a:pt x="238125" y="415290"/>
                </a:lnTo>
                <a:lnTo>
                  <a:pt x="239395" y="408940"/>
                </a:lnTo>
                <a:lnTo>
                  <a:pt x="241300" y="394970"/>
                </a:lnTo>
                <a:lnTo>
                  <a:pt x="241300" y="252095"/>
                </a:lnTo>
                <a:lnTo>
                  <a:pt x="238760" y="244475"/>
                </a:lnTo>
                <a:lnTo>
                  <a:pt x="233045" y="231775"/>
                </a:lnTo>
                <a:lnTo>
                  <a:pt x="384175" y="231775"/>
                </a:lnTo>
                <a:lnTo>
                  <a:pt x="382270" y="234950"/>
                </a:lnTo>
                <a:lnTo>
                  <a:pt x="381635" y="238125"/>
                </a:lnTo>
                <a:lnTo>
                  <a:pt x="378460" y="244475"/>
                </a:lnTo>
                <a:lnTo>
                  <a:pt x="375920" y="252095"/>
                </a:lnTo>
                <a:lnTo>
                  <a:pt x="375920" y="394970"/>
                </a:lnTo>
                <a:lnTo>
                  <a:pt x="377825" y="408940"/>
                </a:lnTo>
                <a:lnTo>
                  <a:pt x="379095" y="415290"/>
                </a:lnTo>
                <a:lnTo>
                  <a:pt x="384175" y="428625"/>
                </a:lnTo>
                <a:lnTo>
                  <a:pt x="385445" y="436245"/>
                </a:lnTo>
                <a:lnTo>
                  <a:pt x="385445" y="212725"/>
                </a:lnTo>
                <a:lnTo>
                  <a:pt x="231775" y="212725"/>
                </a:lnTo>
                <a:lnTo>
                  <a:pt x="231775" y="193040"/>
                </a:lnTo>
                <a:lnTo>
                  <a:pt x="385445" y="193040"/>
                </a:lnTo>
                <a:lnTo>
                  <a:pt x="385445" y="173990"/>
                </a:lnTo>
                <a:lnTo>
                  <a:pt x="231775" y="173990"/>
                </a:lnTo>
                <a:lnTo>
                  <a:pt x="231775" y="153670"/>
                </a:lnTo>
                <a:lnTo>
                  <a:pt x="385445" y="153670"/>
                </a:lnTo>
                <a:lnTo>
                  <a:pt x="385445" y="101600"/>
                </a:lnTo>
                <a:lnTo>
                  <a:pt x="384810" y="99695"/>
                </a:lnTo>
                <a:lnTo>
                  <a:pt x="384810" y="134620"/>
                </a:lnTo>
                <a:lnTo>
                  <a:pt x="232410" y="134620"/>
                </a:lnTo>
                <a:lnTo>
                  <a:pt x="234950" y="128270"/>
                </a:lnTo>
                <a:lnTo>
                  <a:pt x="238125" y="123190"/>
                </a:lnTo>
                <a:lnTo>
                  <a:pt x="283210" y="77470"/>
                </a:lnTo>
                <a:lnTo>
                  <a:pt x="334010" y="77470"/>
                </a:lnTo>
                <a:lnTo>
                  <a:pt x="379095" y="123190"/>
                </a:lnTo>
                <a:lnTo>
                  <a:pt x="382270" y="128270"/>
                </a:lnTo>
                <a:lnTo>
                  <a:pt x="384810" y="134620"/>
                </a:lnTo>
                <a:lnTo>
                  <a:pt x="384810" y="99695"/>
                </a:lnTo>
                <a:lnTo>
                  <a:pt x="360680" y="77470"/>
                </a:lnTo>
                <a:lnTo>
                  <a:pt x="346710" y="63500"/>
                </a:lnTo>
                <a:lnTo>
                  <a:pt x="346710" y="57150"/>
                </a:lnTo>
                <a:lnTo>
                  <a:pt x="346710" y="13970"/>
                </a:lnTo>
                <a:lnTo>
                  <a:pt x="344805" y="9525"/>
                </a:lnTo>
                <a:lnTo>
                  <a:pt x="337820" y="1270"/>
                </a:lnTo>
                <a:lnTo>
                  <a:pt x="333375" y="0"/>
                </a:lnTo>
                <a:lnTo>
                  <a:pt x="327660" y="0"/>
                </a:lnTo>
                <a:lnTo>
                  <a:pt x="327660" y="19050"/>
                </a:lnTo>
                <a:lnTo>
                  <a:pt x="327660" y="57150"/>
                </a:lnTo>
                <a:lnTo>
                  <a:pt x="289560" y="57150"/>
                </a:lnTo>
                <a:lnTo>
                  <a:pt x="289560" y="19050"/>
                </a:lnTo>
                <a:lnTo>
                  <a:pt x="327660" y="19050"/>
                </a:lnTo>
                <a:lnTo>
                  <a:pt x="327660" y="0"/>
                </a:lnTo>
                <a:lnTo>
                  <a:pt x="283845" y="0"/>
                </a:lnTo>
                <a:lnTo>
                  <a:pt x="279400" y="1270"/>
                </a:lnTo>
                <a:lnTo>
                  <a:pt x="271780" y="9525"/>
                </a:lnTo>
                <a:lnTo>
                  <a:pt x="270510" y="13970"/>
                </a:lnTo>
                <a:lnTo>
                  <a:pt x="270510" y="63500"/>
                </a:lnTo>
                <a:lnTo>
                  <a:pt x="229235" y="104775"/>
                </a:lnTo>
                <a:lnTo>
                  <a:pt x="222250" y="112395"/>
                </a:lnTo>
                <a:lnTo>
                  <a:pt x="216535" y="123190"/>
                </a:lnTo>
                <a:lnTo>
                  <a:pt x="213360" y="133350"/>
                </a:lnTo>
                <a:lnTo>
                  <a:pt x="212725" y="144145"/>
                </a:lnTo>
                <a:lnTo>
                  <a:pt x="212725" y="229870"/>
                </a:lnTo>
                <a:lnTo>
                  <a:pt x="213995" y="238125"/>
                </a:lnTo>
                <a:lnTo>
                  <a:pt x="217170" y="244475"/>
                </a:lnTo>
                <a:lnTo>
                  <a:pt x="219710" y="250190"/>
                </a:lnTo>
                <a:lnTo>
                  <a:pt x="222250" y="260350"/>
                </a:lnTo>
                <a:lnTo>
                  <a:pt x="222250" y="394970"/>
                </a:lnTo>
                <a:lnTo>
                  <a:pt x="220980" y="401320"/>
                </a:lnTo>
                <a:lnTo>
                  <a:pt x="219710" y="409575"/>
                </a:lnTo>
                <a:lnTo>
                  <a:pt x="214630" y="423545"/>
                </a:lnTo>
                <a:lnTo>
                  <a:pt x="213360" y="429895"/>
                </a:lnTo>
                <a:lnTo>
                  <a:pt x="212725" y="436245"/>
                </a:lnTo>
                <a:lnTo>
                  <a:pt x="212725" y="537845"/>
                </a:lnTo>
                <a:lnTo>
                  <a:pt x="214630" y="546100"/>
                </a:lnTo>
                <a:lnTo>
                  <a:pt x="226060" y="556895"/>
                </a:lnTo>
                <a:lnTo>
                  <a:pt x="233045" y="560070"/>
                </a:lnTo>
                <a:lnTo>
                  <a:pt x="384175" y="560070"/>
                </a:lnTo>
                <a:lnTo>
                  <a:pt x="391160" y="556895"/>
                </a:lnTo>
                <a:lnTo>
                  <a:pt x="401955" y="546100"/>
                </a:lnTo>
                <a:lnTo>
                  <a:pt x="403860" y="541020"/>
                </a:lnTo>
                <a:lnTo>
                  <a:pt x="405130" y="537845"/>
                </a:lnTo>
                <a:lnTo>
                  <a:pt x="405130" y="442595"/>
                </a:lnTo>
                <a:lnTo>
                  <a:pt x="404495" y="436245"/>
                </a:lnTo>
                <a:lnTo>
                  <a:pt x="403225" y="428625"/>
                </a:lnTo>
                <a:lnTo>
                  <a:pt x="401955" y="423545"/>
                </a:lnTo>
                <a:lnTo>
                  <a:pt x="397510" y="409575"/>
                </a:lnTo>
                <a:lnTo>
                  <a:pt x="395605" y="401320"/>
                </a:lnTo>
                <a:lnTo>
                  <a:pt x="394970" y="394970"/>
                </a:lnTo>
                <a:lnTo>
                  <a:pt x="394970" y="260350"/>
                </a:lnTo>
                <a:lnTo>
                  <a:pt x="395605" y="255270"/>
                </a:lnTo>
                <a:lnTo>
                  <a:pt x="397510" y="250190"/>
                </a:lnTo>
                <a:lnTo>
                  <a:pt x="400050" y="244475"/>
                </a:lnTo>
                <a:lnTo>
                  <a:pt x="403225" y="238125"/>
                </a:lnTo>
                <a:lnTo>
                  <a:pt x="404495" y="231775"/>
                </a:lnTo>
                <a:lnTo>
                  <a:pt x="405130" y="222250"/>
                </a:lnTo>
                <a:lnTo>
                  <a:pt x="405130" y="144145"/>
                </a:lnTo>
                <a:close/>
              </a:path>
            </a:pathLst>
          </a:custGeom>
          <a:solidFill>
            <a:srgbClr val="2924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895090" y="2441574"/>
            <a:ext cx="340360" cy="448945"/>
          </a:xfrm>
          <a:custGeom>
            <a:avLst/>
            <a:gdLst/>
            <a:ahLst/>
            <a:cxnLst/>
            <a:rect l="l" t="t" r="r" b="b"/>
            <a:pathLst>
              <a:path w="340360" h="448944">
                <a:moveTo>
                  <a:pt x="340360" y="101600"/>
                </a:moveTo>
                <a:lnTo>
                  <a:pt x="339725" y="94615"/>
                </a:lnTo>
                <a:lnTo>
                  <a:pt x="339725" y="79375"/>
                </a:lnTo>
                <a:lnTo>
                  <a:pt x="339725" y="74295"/>
                </a:lnTo>
                <a:lnTo>
                  <a:pt x="338455" y="69850"/>
                </a:lnTo>
                <a:lnTo>
                  <a:pt x="338455" y="66675"/>
                </a:lnTo>
                <a:lnTo>
                  <a:pt x="337820" y="57150"/>
                </a:lnTo>
                <a:lnTo>
                  <a:pt x="331470" y="45720"/>
                </a:lnTo>
                <a:lnTo>
                  <a:pt x="322580" y="39370"/>
                </a:lnTo>
                <a:lnTo>
                  <a:pt x="309880" y="39370"/>
                </a:lnTo>
                <a:lnTo>
                  <a:pt x="309880" y="73025"/>
                </a:lnTo>
                <a:lnTo>
                  <a:pt x="309245" y="74295"/>
                </a:lnTo>
                <a:lnTo>
                  <a:pt x="309245" y="79375"/>
                </a:lnTo>
                <a:lnTo>
                  <a:pt x="287655" y="79375"/>
                </a:lnTo>
                <a:lnTo>
                  <a:pt x="287655" y="109220"/>
                </a:lnTo>
                <a:lnTo>
                  <a:pt x="285750" y="134620"/>
                </a:lnTo>
                <a:lnTo>
                  <a:pt x="282575" y="134620"/>
                </a:lnTo>
                <a:lnTo>
                  <a:pt x="282575" y="164465"/>
                </a:lnTo>
                <a:lnTo>
                  <a:pt x="268605" y="299720"/>
                </a:lnTo>
                <a:lnTo>
                  <a:pt x="265430" y="299720"/>
                </a:lnTo>
                <a:lnTo>
                  <a:pt x="265430" y="329565"/>
                </a:lnTo>
                <a:lnTo>
                  <a:pt x="255905" y="419100"/>
                </a:lnTo>
                <a:lnTo>
                  <a:pt x="83820" y="419100"/>
                </a:lnTo>
                <a:lnTo>
                  <a:pt x="74295" y="329565"/>
                </a:lnTo>
                <a:lnTo>
                  <a:pt x="265430" y="329565"/>
                </a:lnTo>
                <a:lnTo>
                  <a:pt x="265430" y="299720"/>
                </a:lnTo>
                <a:lnTo>
                  <a:pt x="71120" y="299720"/>
                </a:lnTo>
                <a:lnTo>
                  <a:pt x="57150" y="164465"/>
                </a:lnTo>
                <a:lnTo>
                  <a:pt x="282575" y="164465"/>
                </a:lnTo>
                <a:lnTo>
                  <a:pt x="282575" y="134620"/>
                </a:lnTo>
                <a:lnTo>
                  <a:pt x="53975" y="134620"/>
                </a:lnTo>
                <a:lnTo>
                  <a:pt x="52070" y="109220"/>
                </a:lnTo>
                <a:lnTo>
                  <a:pt x="287655" y="109220"/>
                </a:lnTo>
                <a:lnTo>
                  <a:pt x="287655" y="79375"/>
                </a:lnTo>
                <a:lnTo>
                  <a:pt x="30480" y="79375"/>
                </a:lnTo>
                <a:lnTo>
                  <a:pt x="30480" y="69850"/>
                </a:lnTo>
                <a:lnTo>
                  <a:pt x="309245" y="69850"/>
                </a:lnTo>
                <a:lnTo>
                  <a:pt x="309880" y="73025"/>
                </a:lnTo>
                <a:lnTo>
                  <a:pt x="309880" y="39370"/>
                </a:lnTo>
                <a:lnTo>
                  <a:pt x="295275" y="39370"/>
                </a:lnTo>
                <a:lnTo>
                  <a:pt x="295275" y="29845"/>
                </a:lnTo>
                <a:lnTo>
                  <a:pt x="295275" y="6350"/>
                </a:lnTo>
                <a:lnTo>
                  <a:pt x="287655" y="0"/>
                </a:lnTo>
                <a:lnTo>
                  <a:pt x="264795" y="0"/>
                </a:lnTo>
                <a:lnTo>
                  <a:pt x="264795" y="29845"/>
                </a:lnTo>
                <a:lnTo>
                  <a:pt x="264795" y="39370"/>
                </a:lnTo>
                <a:lnTo>
                  <a:pt x="74930" y="39370"/>
                </a:lnTo>
                <a:lnTo>
                  <a:pt x="74930" y="29845"/>
                </a:lnTo>
                <a:lnTo>
                  <a:pt x="264795" y="29845"/>
                </a:lnTo>
                <a:lnTo>
                  <a:pt x="264795" y="0"/>
                </a:lnTo>
                <a:lnTo>
                  <a:pt x="51435" y="0"/>
                </a:lnTo>
                <a:lnTo>
                  <a:pt x="45720" y="7620"/>
                </a:lnTo>
                <a:lnTo>
                  <a:pt x="45085" y="39370"/>
                </a:lnTo>
                <a:lnTo>
                  <a:pt x="16510" y="39370"/>
                </a:lnTo>
                <a:lnTo>
                  <a:pt x="8255" y="45720"/>
                </a:lnTo>
                <a:lnTo>
                  <a:pt x="1905" y="57150"/>
                </a:lnTo>
                <a:lnTo>
                  <a:pt x="635" y="74295"/>
                </a:lnTo>
                <a:lnTo>
                  <a:pt x="0" y="79375"/>
                </a:lnTo>
                <a:lnTo>
                  <a:pt x="0" y="101600"/>
                </a:lnTo>
                <a:lnTo>
                  <a:pt x="6985" y="109220"/>
                </a:lnTo>
                <a:lnTo>
                  <a:pt x="20955" y="109220"/>
                </a:lnTo>
                <a:lnTo>
                  <a:pt x="27305" y="164465"/>
                </a:lnTo>
                <a:lnTo>
                  <a:pt x="32385" y="218440"/>
                </a:lnTo>
                <a:lnTo>
                  <a:pt x="55880" y="442595"/>
                </a:lnTo>
                <a:lnTo>
                  <a:pt x="62230" y="448945"/>
                </a:lnTo>
                <a:lnTo>
                  <a:pt x="277495" y="448945"/>
                </a:lnTo>
                <a:lnTo>
                  <a:pt x="283845" y="442595"/>
                </a:lnTo>
                <a:lnTo>
                  <a:pt x="286385" y="419100"/>
                </a:lnTo>
                <a:lnTo>
                  <a:pt x="295910" y="329565"/>
                </a:lnTo>
                <a:lnTo>
                  <a:pt x="299085" y="299720"/>
                </a:lnTo>
                <a:lnTo>
                  <a:pt x="312420" y="164465"/>
                </a:lnTo>
                <a:lnTo>
                  <a:pt x="315595" y="134620"/>
                </a:lnTo>
                <a:lnTo>
                  <a:pt x="318135" y="109220"/>
                </a:lnTo>
                <a:lnTo>
                  <a:pt x="332105" y="109220"/>
                </a:lnTo>
                <a:lnTo>
                  <a:pt x="340360" y="101600"/>
                </a:lnTo>
                <a:close/>
              </a:path>
            </a:pathLst>
          </a:custGeom>
          <a:solidFill>
            <a:srgbClr val="2924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76580" y="0"/>
            <a:ext cx="1188720" cy="445770"/>
          </a:xfrm>
          <a:custGeom>
            <a:avLst/>
            <a:gdLst/>
            <a:ahLst/>
            <a:cxnLst/>
            <a:rect l="l" t="t" r="r" b="b"/>
            <a:pathLst>
              <a:path w="1188720" h="445770">
                <a:moveTo>
                  <a:pt x="1188720" y="0"/>
                </a:moveTo>
                <a:lnTo>
                  <a:pt x="0" y="0"/>
                </a:lnTo>
                <a:lnTo>
                  <a:pt x="0" y="445770"/>
                </a:lnTo>
                <a:lnTo>
                  <a:pt x="1188720" y="445770"/>
                </a:lnTo>
                <a:lnTo>
                  <a:pt x="1188720" y="0"/>
                </a:lnTo>
                <a:close/>
              </a:path>
            </a:pathLst>
          </a:custGeom>
          <a:solidFill>
            <a:srgbClr val="FAEE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676148" y="191515"/>
            <a:ext cx="1035685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solidFill>
                  <a:srgbClr val="29245E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lang="en-MY" sz="1300" b="1" spc="-5" dirty="0">
                <a:solidFill>
                  <a:srgbClr val="29245E"/>
                </a:solidFill>
                <a:latin typeface="Arial" panose="020B0604020202020204"/>
                <a:cs typeface="Arial" panose="020B0604020202020204"/>
              </a:rPr>
              <a:t>KTIVITI </a:t>
            </a:r>
            <a:r>
              <a:rPr sz="1300" b="1" spc="-60" dirty="0">
                <a:solidFill>
                  <a:srgbClr val="29245E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300" b="1" spc="5" dirty="0">
                <a:solidFill>
                  <a:srgbClr val="29245E"/>
                </a:solidFill>
                <a:latin typeface="Arial" panose="020B0604020202020204"/>
                <a:cs typeface="Arial" panose="020B0604020202020204"/>
              </a:rPr>
              <a:t>2A</a:t>
            </a:r>
            <a:endParaRPr sz="13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09600" y="739775"/>
            <a:ext cx="6337300" cy="0"/>
          </a:xfrm>
          <a:custGeom>
            <a:avLst/>
            <a:gdLst/>
            <a:ahLst/>
            <a:cxnLst/>
            <a:rect l="l" t="t" r="r" b="b"/>
            <a:pathLst>
              <a:path w="6337300">
                <a:moveTo>
                  <a:pt x="0" y="0"/>
                </a:moveTo>
                <a:lnTo>
                  <a:pt x="6337300" y="0"/>
                </a:lnTo>
              </a:path>
            </a:pathLst>
          </a:custGeom>
          <a:ln w="25400">
            <a:solidFill>
              <a:srgbClr val="29245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156575" y="1478914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04139" y="7620"/>
                </a:lnTo>
                <a:lnTo>
                  <a:pt x="61594" y="29845"/>
                </a:lnTo>
                <a:lnTo>
                  <a:pt x="28575" y="62865"/>
                </a:lnTo>
                <a:lnTo>
                  <a:pt x="7619" y="104775"/>
                </a:lnTo>
                <a:lnTo>
                  <a:pt x="0" y="152400"/>
                </a:lnTo>
                <a:lnTo>
                  <a:pt x="7619" y="200025"/>
                </a:lnTo>
                <a:lnTo>
                  <a:pt x="28575" y="242570"/>
                </a:lnTo>
                <a:lnTo>
                  <a:pt x="61594" y="275590"/>
                </a:lnTo>
                <a:lnTo>
                  <a:pt x="104139" y="297815"/>
                </a:lnTo>
                <a:lnTo>
                  <a:pt x="152400" y="304800"/>
                </a:lnTo>
                <a:lnTo>
                  <a:pt x="200025" y="297815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6545" y="200025"/>
                </a:lnTo>
                <a:lnTo>
                  <a:pt x="304800" y="152400"/>
                </a:lnTo>
                <a:lnTo>
                  <a:pt x="296545" y="104775"/>
                </a:lnTo>
                <a:lnTo>
                  <a:pt x="275590" y="62865"/>
                </a:lnTo>
                <a:lnTo>
                  <a:pt x="242570" y="29845"/>
                </a:lnTo>
                <a:lnTo>
                  <a:pt x="200025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AEE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8254365" y="1526793"/>
            <a:ext cx="965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4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166100" y="2715260"/>
            <a:ext cx="304800" cy="305435"/>
          </a:xfrm>
          <a:custGeom>
            <a:avLst/>
            <a:gdLst/>
            <a:ahLst/>
            <a:cxnLst/>
            <a:rect l="l" t="t" r="r" b="b"/>
            <a:pathLst>
              <a:path w="304800" h="305435">
                <a:moveTo>
                  <a:pt x="152400" y="0"/>
                </a:moveTo>
                <a:lnTo>
                  <a:pt x="104139" y="7620"/>
                </a:lnTo>
                <a:lnTo>
                  <a:pt x="61594" y="29209"/>
                </a:lnTo>
                <a:lnTo>
                  <a:pt x="28575" y="61594"/>
                </a:lnTo>
                <a:lnTo>
                  <a:pt x="7619" y="104139"/>
                </a:lnTo>
                <a:lnTo>
                  <a:pt x="0" y="152400"/>
                </a:lnTo>
                <a:lnTo>
                  <a:pt x="7619" y="200660"/>
                </a:lnTo>
                <a:lnTo>
                  <a:pt x="28575" y="242570"/>
                </a:lnTo>
                <a:lnTo>
                  <a:pt x="61594" y="275590"/>
                </a:lnTo>
                <a:lnTo>
                  <a:pt x="104139" y="296545"/>
                </a:lnTo>
                <a:lnTo>
                  <a:pt x="152400" y="305435"/>
                </a:lnTo>
                <a:lnTo>
                  <a:pt x="200025" y="296545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6545" y="200660"/>
                </a:lnTo>
                <a:lnTo>
                  <a:pt x="304800" y="152400"/>
                </a:lnTo>
                <a:lnTo>
                  <a:pt x="296545" y="104139"/>
                </a:lnTo>
                <a:lnTo>
                  <a:pt x="275590" y="61594"/>
                </a:lnTo>
                <a:lnTo>
                  <a:pt x="242570" y="29209"/>
                </a:lnTo>
                <a:lnTo>
                  <a:pt x="200025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AEE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8263508" y="2765805"/>
            <a:ext cx="965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5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1426825" y="145732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04139" y="7620"/>
                </a:lnTo>
                <a:lnTo>
                  <a:pt x="61594" y="29209"/>
                </a:lnTo>
                <a:lnTo>
                  <a:pt x="28575" y="61594"/>
                </a:lnTo>
                <a:lnTo>
                  <a:pt x="7619" y="104139"/>
                </a:lnTo>
                <a:lnTo>
                  <a:pt x="0" y="152400"/>
                </a:lnTo>
                <a:lnTo>
                  <a:pt x="7619" y="200660"/>
                </a:lnTo>
                <a:lnTo>
                  <a:pt x="28575" y="242570"/>
                </a:lnTo>
                <a:lnTo>
                  <a:pt x="61594" y="275590"/>
                </a:lnTo>
                <a:lnTo>
                  <a:pt x="104139" y="296545"/>
                </a:lnTo>
                <a:lnTo>
                  <a:pt x="152400" y="304800"/>
                </a:lnTo>
                <a:lnTo>
                  <a:pt x="200025" y="296545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6545" y="200660"/>
                </a:lnTo>
                <a:lnTo>
                  <a:pt x="304800" y="152400"/>
                </a:lnTo>
                <a:lnTo>
                  <a:pt x="296545" y="104139"/>
                </a:lnTo>
                <a:lnTo>
                  <a:pt x="275590" y="61594"/>
                </a:lnTo>
                <a:lnTo>
                  <a:pt x="242570" y="29209"/>
                </a:lnTo>
                <a:lnTo>
                  <a:pt x="200025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AEE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11525250" y="1502410"/>
            <a:ext cx="965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7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649095" y="2839085"/>
            <a:ext cx="384175" cy="474345"/>
            <a:chOff x="1649095" y="2839085"/>
            <a:chExt cx="384175" cy="474345"/>
          </a:xfrm>
        </p:grpSpPr>
        <p:sp>
          <p:nvSpPr>
            <p:cNvPr id="51" name="object 51"/>
            <p:cNvSpPr/>
            <p:nvPr/>
          </p:nvSpPr>
          <p:spPr>
            <a:xfrm>
              <a:off x="1649095" y="2839085"/>
              <a:ext cx="323850" cy="474345"/>
            </a:xfrm>
            <a:custGeom>
              <a:avLst/>
              <a:gdLst/>
              <a:ahLst/>
              <a:cxnLst/>
              <a:rect l="l" t="t" r="r" b="b"/>
              <a:pathLst>
                <a:path w="323850" h="474345">
                  <a:moveTo>
                    <a:pt x="266700" y="0"/>
                  </a:moveTo>
                  <a:lnTo>
                    <a:pt x="3175" y="75565"/>
                  </a:lnTo>
                  <a:lnTo>
                    <a:pt x="0" y="80645"/>
                  </a:lnTo>
                  <a:lnTo>
                    <a:pt x="111125" y="469900"/>
                  </a:lnTo>
                  <a:lnTo>
                    <a:pt x="117475" y="474345"/>
                  </a:lnTo>
                  <a:lnTo>
                    <a:pt x="206375" y="447675"/>
                  </a:lnTo>
                  <a:lnTo>
                    <a:pt x="127000" y="447675"/>
                  </a:lnTo>
                  <a:lnTo>
                    <a:pt x="25400" y="92075"/>
                  </a:lnTo>
                  <a:lnTo>
                    <a:pt x="255904" y="25400"/>
                  </a:lnTo>
                  <a:lnTo>
                    <a:pt x="323850" y="25400"/>
                  </a:lnTo>
                  <a:lnTo>
                    <a:pt x="322580" y="19050"/>
                  </a:lnTo>
                  <a:lnTo>
                    <a:pt x="276860" y="19050"/>
                  </a:lnTo>
                  <a:lnTo>
                    <a:pt x="273050" y="3175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29245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6095" y="3081655"/>
              <a:ext cx="255905" cy="20510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827530" y="2864484"/>
              <a:ext cx="205740" cy="368300"/>
            </a:xfrm>
            <a:custGeom>
              <a:avLst/>
              <a:gdLst/>
              <a:ahLst/>
              <a:cxnLst/>
              <a:rect l="l" t="t" r="r" b="b"/>
              <a:pathLst>
                <a:path w="205739" h="368300">
                  <a:moveTo>
                    <a:pt x="22225" y="363220"/>
                  </a:moveTo>
                  <a:lnTo>
                    <a:pt x="21590" y="356870"/>
                  </a:lnTo>
                  <a:lnTo>
                    <a:pt x="0" y="363220"/>
                  </a:lnTo>
                  <a:lnTo>
                    <a:pt x="22225" y="363220"/>
                  </a:lnTo>
                  <a:close/>
                </a:path>
                <a:path w="205739" h="368300">
                  <a:moveTo>
                    <a:pt x="205740" y="366395"/>
                  </a:moveTo>
                  <a:lnTo>
                    <a:pt x="140970" y="140970"/>
                  </a:lnTo>
                  <a:lnTo>
                    <a:pt x="177800" y="130175"/>
                  </a:lnTo>
                  <a:lnTo>
                    <a:pt x="180975" y="123825"/>
                  </a:lnTo>
                  <a:lnTo>
                    <a:pt x="180340" y="120015"/>
                  </a:lnTo>
                  <a:lnTo>
                    <a:pt x="134620" y="120015"/>
                  </a:lnTo>
                  <a:lnTo>
                    <a:pt x="128270" y="98425"/>
                  </a:lnTo>
                  <a:lnTo>
                    <a:pt x="149225" y="93345"/>
                  </a:lnTo>
                  <a:lnTo>
                    <a:pt x="172720" y="93345"/>
                  </a:lnTo>
                  <a:lnTo>
                    <a:pt x="167640" y="77470"/>
                  </a:lnTo>
                  <a:lnTo>
                    <a:pt x="123190" y="77470"/>
                  </a:lnTo>
                  <a:lnTo>
                    <a:pt x="116840" y="57150"/>
                  </a:lnTo>
                  <a:lnTo>
                    <a:pt x="153670" y="45720"/>
                  </a:lnTo>
                  <a:lnTo>
                    <a:pt x="156845" y="40640"/>
                  </a:lnTo>
                  <a:lnTo>
                    <a:pt x="155575" y="36195"/>
                  </a:lnTo>
                  <a:lnTo>
                    <a:pt x="110490" y="36195"/>
                  </a:lnTo>
                  <a:lnTo>
                    <a:pt x="104140" y="15240"/>
                  </a:lnTo>
                  <a:lnTo>
                    <a:pt x="125095" y="8890"/>
                  </a:lnTo>
                  <a:lnTo>
                    <a:pt x="148590" y="8890"/>
                  </a:lnTo>
                  <a:lnTo>
                    <a:pt x="145415" y="0"/>
                  </a:lnTo>
                  <a:lnTo>
                    <a:pt x="77470" y="0"/>
                  </a:lnTo>
                  <a:lnTo>
                    <a:pt x="180340" y="356870"/>
                  </a:lnTo>
                  <a:lnTo>
                    <a:pt x="137795" y="368300"/>
                  </a:lnTo>
                  <a:lnTo>
                    <a:pt x="204470" y="368300"/>
                  </a:lnTo>
                  <a:lnTo>
                    <a:pt x="205740" y="366395"/>
                  </a:lnTo>
                  <a:close/>
                </a:path>
              </a:pathLst>
            </a:custGeom>
            <a:solidFill>
              <a:srgbClr val="29245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3070" y="2847975"/>
              <a:ext cx="304800" cy="376554"/>
            </a:xfrm>
            <a:prstGeom prst="rect">
              <a:avLst/>
            </a:prstGeom>
          </p:spPr>
        </p:pic>
      </p:grpSp>
      <p:sp>
        <p:nvSpPr>
          <p:cNvPr id="55" name="object 55"/>
          <p:cNvSpPr/>
          <p:nvPr/>
        </p:nvSpPr>
        <p:spPr>
          <a:xfrm>
            <a:off x="11436350" y="3645534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04139" y="7620"/>
                </a:lnTo>
                <a:lnTo>
                  <a:pt x="61594" y="28575"/>
                </a:lnTo>
                <a:lnTo>
                  <a:pt x="28575" y="61594"/>
                </a:lnTo>
                <a:lnTo>
                  <a:pt x="7619" y="103505"/>
                </a:lnTo>
                <a:lnTo>
                  <a:pt x="0" y="152400"/>
                </a:lnTo>
                <a:lnTo>
                  <a:pt x="7619" y="200025"/>
                </a:lnTo>
                <a:lnTo>
                  <a:pt x="28575" y="242570"/>
                </a:lnTo>
                <a:lnTo>
                  <a:pt x="61594" y="274955"/>
                </a:lnTo>
                <a:lnTo>
                  <a:pt x="104139" y="296545"/>
                </a:lnTo>
                <a:lnTo>
                  <a:pt x="152400" y="304800"/>
                </a:lnTo>
                <a:lnTo>
                  <a:pt x="200025" y="296545"/>
                </a:lnTo>
                <a:lnTo>
                  <a:pt x="242570" y="274955"/>
                </a:lnTo>
                <a:lnTo>
                  <a:pt x="275590" y="242570"/>
                </a:lnTo>
                <a:lnTo>
                  <a:pt x="296545" y="200025"/>
                </a:lnTo>
                <a:lnTo>
                  <a:pt x="304800" y="152400"/>
                </a:lnTo>
                <a:lnTo>
                  <a:pt x="296545" y="103505"/>
                </a:lnTo>
                <a:lnTo>
                  <a:pt x="275590" y="61594"/>
                </a:lnTo>
                <a:lnTo>
                  <a:pt x="242570" y="28575"/>
                </a:lnTo>
                <a:lnTo>
                  <a:pt x="200025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AEE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11534393" y="3695826"/>
            <a:ext cx="965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8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09600" y="8281669"/>
            <a:ext cx="304800" cy="305435"/>
          </a:xfrm>
          <a:custGeom>
            <a:avLst/>
            <a:gdLst/>
            <a:ahLst/>
            <a:cxnLst/>
            <a:rect l="l" t="t" r="r" b="b"/>
            <a:pathLst>
              <a:path w="304800" h="305434">
                <a:moveTo>
                  <a:pt x="152400" y="0"/>
                </a:moveTo>
                <a:lnTo>
                  <a:pt x="104139" y="7619"/>
                </a:lnTo>
                <a:lnTo>
                  <a:pt x="61594" y="29209"/>
                </a:lnTo>
                <a:lnTo>
                  <a:pt x="28575" y="62229"/>
                </a:lnTo>
                <a:lnTo>
                  <a:pt x="7619" y="104139"/>
                </a:lnTo>
                <a:lnTo>
                  <a:pt x="0" y="152399"/>
                </a:lnTo>
                <a:lnTo>
                  <a:pt x="7619" y="200659"/>
                </a:lnTo>
                <a:lnTo>
                  <a:pt x="28575" y="242569"/>
                </a:lnTo>
                <a:lnTo>
                  <a:pt x="61594" y="275589"/>
                </a:lnTo>
                <a:lnTo>
                  <a:pt x="104139" y="297179"/>
                </a:lnTo>
                <a:lnTo>
                  <a:pt x="152400" y="305434"/>
                </a:lnTo>
                <a:lnTo>
                  <a:pt x="200025" y="297179"/>
                </a:lnTo>
                <a:lnTo>
                  <a:pt x="241935" y="275589"/>
                </a:lnTo>
                <a:lnTo>
                  <a:pt x="275590" y="242569"/>
                </a:lnTo>
                <a:lnTo>
                  <a:pt x="297180" y="200659"/>
                </a:lnTo>
                <a:lnTo>
                  <a:pt x="304800" y="152399"/>
                </a:lnTo>
                <a:lnTo>
                  <a:pt x="297180" y="104139"/>
                </a:lnTo>
                <a:lnTo>
                  <a:pt x="275590" y="62229"/>
                </a:lnTo>
                <a:lnTo>
                  <a:pt x="241935" y="29209"/>
                </a:lnTo>
                <a:lnTo>
                  <a:pt x="200025" y="7619"/>
                </a:lnTo>
                <a:lnTo>
                  <a:pt x="152400" y="0"/>
                </a:lnTo>
                <a:close/>
              </a:path>
            </a:pathLst>
          </a:custGeom>
          <a:solidFill>
            <a:srgbClr val="FAEE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705104" y="8332469"/>
            <a:ext cx="965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1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879850" y="7898130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5" h="305434">
                <a:moveTo>
                  <a:pt x="152400" y="0"/>
                </a:moveTo>
                <a:lnTo>
                  <a:pt x="103505" y="7620"/>
                </a:lnTo>
                <a:lnTo>
                  <a:pt x="61594" y="29210"/>
                </a:lnTo>
                <a:lnTo>
                  <a:pt x="29210" y="61595"/>
                </a:lnTo>
                <a:lnTo>
                  <a:pt x="7619" y="103505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1935"/>
                </a:lnTo>
                <a:lnTo>
                  <a:pt x="61594" y="274955"/>
                </a:lnTo>
                <a:lnTo>
                  <a:pt x="103505" y="297180"/>
                </a:lnTo>
                <a:lnTo>
                  <a:pt x="152400" y="305435"/>
                </a:lnTo>
                <a:lnTo>
                  <a:pt x="200660" y="297180"/>
                </a:lnTo>
                <a:lnTo>
                  <a:pt x="242570" y="274955"/>
                </a:lnTo>
                <a:lnTo>
                  <a:pt x="274955" y="241935"/>
                </a:lnTo>
                <a:lnTo>
                  <a:pt x="296545" y="200660"/>
                </a:lnTo>
                <a:lnTo>
                  <a:pt x="305435" y="152400"/>
                </a:lnTo>
                <a:lnTo>
                  <a:pt x="296545" y="103505"/>
                </a:lnTo>
                <a:lnTo>
                  <a:pt x="274955" y="61595"/>
                </a:lnTo>
                <a:lnTo>
                  <a:pt x="242570" y="29210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AEE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3977385" y="7949945"/>
            <a:ext cx="965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2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879850" y="8959850"/>
            <a:ext cx="305435" cy="304800"/>
          </a:xfrm>
          <a:custGeom>
            <a:avLst/>
            <a:gdLst/>
            <a:ahLst/>
            <a:cxnLst/>
            <a:rect l="l" t="t" r="r" b="b"/>
            <a:pathLst>
              <a:path w="305435" h="304800">
                <a:moveTo>
                  <a:pt x="152400" y="0"/>
                </a:moveTo>
                <a:lnTo>
                  <a:pt x="103505" y="6985"/>
                </a:lnTo>
                <a:lnTo>
                  <a:pt x="61594" y="28575"/>
                </a:lnTo>
                <a:lnTo>
                  <a:pt x="29210" y="61594"/>
                </a:lnTo>
                <a:lnTo>
                  <a:pt x="7619" y="103505"/>
                </a:lnTo>
                <a:lnTo>
                  <a:pt x="0" y="151765"/>
                </a:lnTo>
                <a:lnTo>
                  <a:pt x="7619" y="200025"/>
                </a:lnTo>
                <a:lnTo>
                  <a:pt x="29210" y="241935"/>
                </a:lnTo>
                <a:lnTo>
                  <a:pt x="61594" y="274955"/>
                </a:lnTo>
                <a:lnTo>
                  <a:pt x="103505" y="296545"/>
                </a:lnTo>
                <a:lnTo>
                  <a:pt x="152400" y="304800"/>
                </a:lnTo>
                <a:lnTo>
                  <a:pt x="200660" y="296545"/>
                </a:lnTo>
                <a:lnTo>
                  <a:pt x="242570" y="274955"/>
                </a:lnTo>
                <a:lnTo>
                  <a:pt x="274955" y="241935"/>
                </a:lnTo>
                <a:lnTo>
                  <a:pt x="296545" y="200025"/>
                </a:lnTo>
                <a:lnTo>
                  <a:pt x="305435" y="151765"/>
                </a:lnTo>
                <a:lnTo>
                  <a:pt x="296545" y="103505"/>
                </a:lnTo>
                <a:lnTo>
                  <a:pt x="274955" y="61594"/>
                </a:lnTo>
                <a:lnTo>
                  <a:pt x="242570" y="28575"/>
                </a:lnTo>
                <a:lnTo>
                  <a:pt x="200660" y="6985"/>
                </a:lnTo>
                <a:lnTo>
                  <a:pt x="152400" y="0"/>
                </a:lnTo>
                <a:close/>
              </a:path>
            </a:pathLst>
          </a:custGeom>
          <a:solidFill>
            <a:srgbClr val="FAEE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3977385" y="9013697"/>
            <a:ext cx="965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3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8166100" y="4548504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04139" y="6985"/>
                </a:lnTo>
                <a:lnTo>
                  <a:pt x="61594" y="28575"/>
                </a:lnTo>
                <a:lnTo>
                  <a:pt x="28575" y="61594"/>
                </a:lnTo>
                <a:lnTo>
                  <a:pt x="7619" y="103505"/>
                </a:lnTo>
                <a:lnTo>
                  <a:pt x="0" y="152400"/>
                </a:lnTo>
                <a:lnTo>
                  <a:pt x="7619" y="200025"/>
                </a:lnTo>
                <a:lnTo>
                  <a:pt x="28575" y="241935"/>
                </a:lnTo>
                <a:lnTo>
                  <a:pt x="61594" y="274955"/>
                </a:lnTo>
                <a:lnTo>
                  <a:pt x="104139" y="296545"/>
                </a:lnTo>
                <a:lnTo>
                  <a:pt x="152400" y="304800"/>
                </a:lnTo>
                <a:lnTo>
                  <a:pt x="200025" y="296545"/>
                </a:lnTo>
                <a:lnTo>
                  <a:pt x="242570" y="274955"/>
                </a:lnTo>
                <a:lnTo>
                  <a:pt x="275590" y="241935"/>
                </a:lnTo>
                <a:lnTo>
                  <a:pt x="296545" y="200025"/>
                </a:lnTo>
                <a:lnTo>
                  <a:pt x="304800" y="152400"/>
                </a:lnTo>
                <a:lnTo>
                  <a:pt x="296545" y="103505"/>
                </a:lnTo>
                <a:lnTo>
                  <a:pt x="275590" y="61594"/>
                </a:lnTo>
                <a:lnTo>
                  <a:pt x="242570" y="28575"/>
                </a:lnTo>
                <a:lnTo>
                  <a:pt x="200025" y="6985"/>
                </a:lnTo>
                <a:lnTo>
                  <a:pt x="152400" y="0"/>
                </a:lnTo>
                <a:close/>
              </a:path>
            </a:pathLst>
          </a:custGeom>
          <a:solidFill>
            <a:srgbClr val="FAEE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8263508" y="4598035"/>
            <a:ext cx="965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6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042092" y="208885"/>
            <a:ext cx="1421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dirty="0"/>
              <a:t>20 MINIT</a:t>
            </a:r>
            <a:endParaRPr lang="en-MY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3000" cy="10668000"/>
          </a:xfrm>
          <a:custGeom>
            <a:avLst/>
            <a:gdLst/>
            <a:ahLst/>
            <a:cxnLst/>
            <a:rect l="l" t="t" r="r" b="b"/>
            <a:pathLst>
              <a:path w="15113000" h="10668000">
                <a:moveTo>
                  <a:pt x="15113000" y="0"/>
                </a:moveTo>
                <a:lnTo>
                  <a:pt x="0" y="0"/>
                </a:lnTo>
                <a:lnTo>
                  <a:pt x="0" y="10668000"/>
                </a:lnTo>
                <a:lnTo>
                  <a:pt x="15113000" y="10668000"/>
                </a:lnTo>
                <a:lnTo>
                  <a:pt x="15113000" y="0"/>
                </a:lnTo>
                <a:close/>
              </a:path>
            </a:pathLst>
          </a:custGeom>
          <a:solidFill>
            <a:srgbClr val="D8C5C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01694" y="155032"/>
            <a:ext cx="574039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MY" sz="1800" spc="-80" dirty="0">
                <a:latin typeface="+mj-lt"/>
              </a:rPr>
              <a:t>MUZIK DI SEKELILING KITA</a:t>
            </a:r>
            <a:endParaRPr sz="1800" spc="-80" dirty="0">
              <a:latin typeface="+mj-l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37678" y="35317"/>
            <a:ext cx="455295" cy="509270"/>
            <a:chOff x="6487428" y="595699"/>
            <a:chExt cx="455295" cy="509270"/>
          </a:xfrm>
        </p:grpSpPr>
        <p:sp>
          <p:nvSpPr>
            <p:cNvPr id="10" name="object 10"/>
            <p:cNvSpPr/>
            <p:nvPr/>
          </p:nvSpPr>
          <p:spPr>
            <a:xfrm>
              <a:off x="6487428" y="595699"/>
              <a:ext cx="431165" cy="509270"/>
            </a:xfrm>
            <a:custGeom>
              <a:avLst/>
              <a:gdLst/>
              <a:ahLst/>
              <a:cxnLst/>
              <a:rect l="l" t="t" r="r" b="b"/>
              <a:pathLst>
                <a:path w="431165" h="509269">
                  <a:moveTo>
                    <a:pt x="189059" y="74422"/>
                  </a:moveTo>
                  <a:lnTo>
                    <a:pt x="125983" y="92308"/>
                  </a:lnTo>
                  <a:lnTo>
                    <a:pt x="84695" y="117413"/>
                  </a:lnTo>
                  <a:lnTo>
                    <a:pt x="50436" y="150692"/>
                  </a:lnTo>
                  <a:lnTo>
                    <a:pt x="24223" y="190597"/>
                  </a:lnTo>
                  <a:lnTo>
                    <a:pt x="7073" y="235582"/>
                  </a:lnTo>
                  <a:lnTo>
                    <a:pt x="0" y="284101"/>
                  </a:lnTo>
                  <a:lnTo>
                    <a:pt x="4020" y="334606"/>
                  </a:lnTo>
                  <a:lnTo>
                    <a:pt x="17665" y="377762"/>
                  </a:lnTo>
                  <a:lnTo>
                    <a:pt x="38975" y="415976"/>
                  </a:lnTo>
                  <a:lnTo>
                    <a:pt x="66887" y="448568"/>
                  </a:lnTo>
                  <a:lnTo>
                    <a:pt x="100338" y="474859"/>
                  </a:lnTo>
                  <a:lnTo>
                    <a:pt x="138268" y="494171"/>
                  </a:lnTo>
                  <a:lnTo>
                    <a:pt x="179612" y="505824"/>
                  </a:lnTo>
                  <a:lnTo>
                    <a:pt x="223308" y="509140"/>
                  </a:lnTo>
                  <a:lnTo>
                    <a:pt x="268294" y="503440"/>
                  </a:lnTo>
                  <a:lnTo>
                    <a:pt x="312390" y="488810"/>
                  </a:lnTo>
                  <a:lnTo>
                    <a:pt x="319087" y="485038"/>
                  </a:lnTo>
                  <a:lnTo>
                    <a:pt x="218320" y="485038"/>
                  </a:lnTo>
                  <a:lnTo>
                    <a:pt x="174132" y="480070"/>
                  </a:lnTo>
                  <a:lnTo>
                    <a:pt x="133470" y="465585"/>
                  </a:lnTo>
                  <a:lnTo>
                    <a:pt x="97502" y="442745"/>
                  </a:lnTo>
                  <a:lnTo>
                    <a:pt x="67394" y="412715"/>
                  </a:lnTo>
                  <a:lnTo>
                    <a:pt x="44315" y="376659"/>
                  </a:lnTo>
                  <a:lnTo>
                    <a:pt x="29430" y="335739"/>
                  </a:lnTo>
                  <a:lnTo>
                    <a:pt x="23908" y="291122"/>
                  </a:lnTo>
                  <a:lnTo>
                    <a:pt x="28921" y="246932"/>
                  </a:lnTo>
                  <a:lnTo>
                    <a:pt x="43404" y="206275"/>
                  </a:lnTo>
                  <a:lnTo>
                    <a:pt x="66197" y="170318"/>
                  </a:lnTo>
                  <a:lnTo>
                    <a:pt x="96139" y="140227"/>
                  </a:lnTo>
                  <a:lnTo>
                    <a:pt x="132069" y="117168"/>
                  </a:lnTo>
                  <a:lnTo>
                    <a:pt x="172827" y="102307"/>
                  </a:lnTo>
                  <a:lnTo>
                    <a:pt x="217253" y="96812"/>
                  </a:lnTo>
                  <a:lnTo>
                    <a:pt x="318874" y="96812"/>
                  </a:lnTo>
                  <a:lnTo>
                    <a:pt x="317721" y="96037"/>
                  </a:lnTo>
                  <a:lnTo>
                    <a:pt x="280456" y="79760"/>
                  </a:lnTo>
                  <a:lnTo>
                    <a:pt x="253658" y="75323"/>
                  </a:lnTo>
                  <a:lnTo>
                    <a:pt x="191853" y="75323"/>
                  </a:lnTo>
                  <a:lnTo>
                    <a:pt x="189059" y="74422"/>
                  </a:lnTo>
                  <a:close/>
                </a:path>
                <a:path w="431165" h="509269">
                  <a:moveTo>
                    <a:pt x="318874" y="96812"/>
                  </a:moveTo>
                  <a:lnTo>
                    <a:pt x="217253" y="96812"/>
                  </a:lnTo>
                  <a:lnTo>
                    <a:pt x="261671" y="101730"/>
                  </a:lnTo>
                  <a:lnTo>
                    <a:pt x="302521" y="116178"/>
                  </a:lnTo>
                  <a:lnTo>
                    <a:pt x="338632" y="138991"/>
                  </a:lnTo>
                  <a:lnTo>
                    <a:pt x="368834" y="169006"/>
                  </a:lnTo>
                  <a:lnTo>
                    <a:pt x="391955" y="205059"/>
                  </a:lnTo>
                  <a:lnTo>
                    <a:pt x="406825" y="245987"/>
                  </a:lnTo>
                  <a:lnTo>
                    <a:pt x="412142" y="289543"/>
                  </a:lnTo>
                  <a:lnTo>
                    <a:pt x="412218" y="291122"/>
                  </a:lnTo>
                  <a:lnTo>
                    <a:pt x="407254" y="334888"/>
                  </a:lnTo>
                  <a:lnTo>
                    <a:pt x="392730" y="375598"/>
                  </a:lnTo>
                  <a:lnTo>
                    <a:pt x="369868" y="411590"/>
                  </a:lnTo>
                  <a:lnTo>
                    <a:pt x="339831" y="441696"/>
                  </a:lnTo>
                  <a:lnTo>
                    <a:pt x="303784" y="464750"/>
                  </a:lnTo>
                  <a:lnTo>
                    <a:pt x="262892" y="479587"/>
                  </a:lnTo>
                  <a:lnTo>
                    <a:pt x="218320" y="485038"/>
                  </a:lnTo>
                  <a:lnTo>
                    <a:pt x="319087" y="485038"/>
                  </a:lnTo>
                  <a:lnTo>
                    <a:pt x="380692" y="440720"/>
                  </a:lnTo>
                  <a:lnTo>
                    <a:pt x="404415" y="408711"/>
                  </a:lnTo>
                  <a:lnTo>
                    <a:pt x="420864" y="372362"/>
                  </a:lnTo>
                  <a:lnTo>
                    <a:pt x="429798" y="332397"/>
                  </a:lnTo>
                  <a:lnTo>
                    <a:pt x="430976" y="289543"/>
                  </a:lnTo>
                  <a:lnTo>
                    <a:pt x="424155" y="244525"/>
                  </a:lnTo>
                  <a:lnTo>
                    <a:pt x="409095" y="198069"/>
                  </a:lnTo>
                  <a:lnTo>
                    <a:pt x="385553" y="150901"/>
                  </a:lnTo>
                  <a:lnTo>
                    <a:pt x="354241" y="120572"/>
                  </a:lnTo>
                  <a:lnTo>
                    <a:pt x="318874" y="96812"/>
                  </a:lnTo>
                  <a:close/>
                </a:path>
                <a:path w="431165" h="509269">
                  <a:moveTo>
                    <a:pt x="269285" y="0"/>
                  </a:moveTo>
                  <a:lnTo>
                    <a:pt x="166923" y="0"/>
                  </a:lnTo>
                  <a:lnTo>
                    <a:pt x="157957" y="3619"/>
                  </a:lnTo>
                  <a:lnTo>
                    <a:pt x="157957" y="44691"/>
                  </a:lnTo>
                  <a:lnTo>
                    <a:pt x="160649" y="48336"/>
                  </a:lnTo>
                  <a:lnTo>
                    <a:pt x="191091" y="48336"/>
                  </a:lnTo>
                  <a:lnTo>
                    <a:pt x="193834" y="49974"/>
                  </a:lnTo>
                  <a:lnTo>
                    <a:pt x="193834" y="55651"/>
                  </a:lnTo>
                  <a:lnTo>
                    <a:pt x="193669" y="62522"/>
                  </a:lnTo>
                  <a:lnTo>
                    <a:pt x="194025" y="73063"/>
                  </a:lnTo>
                  <a:lnTo>
                    <a:pt x="191853" y="75323"/>
                  </a:lnTo>
                  <a:lnTo>
                    <a:pt x="253658" y="75323"/>
                  </a:lnTo>
                  <a:lnTo>
                    <a:pt x="246908" y="74206"/>
                  </a:lnTo>
                  <a:lnTo>
                    <a:pt x="245269" y="73977"/>
                  </a:lnTo>
                  <a:lnTo>
                    <a:pt x="243339" y="72504"/>
                  </a:lnTo>
                  <a:lnTo>
                    <a:pt x="242590" y="70929"/>
                  </a:lnTo>
                  <a:lnTo>
                    <a:pt x="242183" y="63500"/>
                  </a:lnTo>
                  <a:lnTo>
                    <a:pt x="242094" y="55041"/>
                  </a:lnTo>
                  <a:lnTo>
                    <a:pt x="242374" y="52019"/>
                  </a:lnTo>
                  <a:lnTo>
                    <a:pt x="242374" y="49784"/>
                  </a:lnTo>
                  <a:lnTo>
                    <a:pt x="245180" y="47980"/>
                  </a:lnTo>
                  <a:lnTo>
                    <a:pt x="275711" y="47980"/>
                  </a:lnTo>
                  <a:lnTo>
                    <a:pt x="278315" y="44323"/>
                  </a:lnTo>
                  <a:lnTo>
                    <a:pt x="278315" y="3556"/>
                  </a:lnTo>
                  <a:lnTo>
                    <a:pt x="269285" y="0"/>
                  </a:lnTo>
                  <a:close/>
                </a:path>
              </a:pathLst>
            </a:custGeom>
            <a:solidFill>
              <a:srgbClr val="2B195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6830281" y="647671"/>
              <a:ext cx="112121" cy="11201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160925" y="186730"/>
            <a:ext cx="37461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95">
              <a:lnSpc>
                <a:spcPts val="930"/>
              </a:lnSpc>
              <a:spcBef>
                <a:spcPts val="100"/>
              </a:spcBef>
            </a:pPr>
            <a:r>
              <a:rPr sz="800" b="1" spc="-95" dirty="0">
                <a:solidFill>
                  <a:srgbClr val="2B1954"/>
                </a:solidFill>
                <a:latin typeface="Tahoma" panose="020B0604030504040204"/>
                <a:cs typeface="Tahoma" panose="020B0604030504040204"/>
              </a:rPr>
              <a:t>20+</a:t>
            </a:r>
            <a:endParaRPr sz="800" dirty="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ts val="930"/>
              </a:lnSpc>
            </a:pPr>
            <a:r>
              <a:rPr sz="800" b="1" spc="-30" dirty="0">
                <a:solidFill>
                  <a:srgbClr val="2B1954"/>
                </a:solidFill>
                <a:latin typeface="Tahoma" panose="020B0604030504040204"/>
                <a:cs typeface="Tahoma" panose="020B0604030504040204"/>
              </a:rPr>
              <a:t>Mins</a:t>
            </a:r>
            <a:endParaRPr sz="80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56069" y="2657393"/>
            <a:ext cx="526415" cy="40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</a:pPr>
            <a:r>
              <a:rPr lang="en-MY" sz="1250" b="1" spc="-60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Botol</a:t>
            </a:r>
            <a:r>
              <a:rPr lang="en-MY" sz="1250" b="1" spc="-6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250" b="1" spc="-60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plastik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25345" y="2657393"/>
            <a:ext cx="964565" cy="40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</a:pPr>
            <a:r>
              <a:rPr lang="en-MY" sz="1250" b="1" spc="-80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Tali</a:t>
            </a:r>
            <a:r>
              <a:rPr lang="en-MY" sz="1250" b="1" spc="-8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250" b="1" spc="-80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lang="en-MY" sz="1250" b="1" spc="-8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250" b="1" spc="-80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gelang</a:t>
            </a:r>
            <a:r>
              <a:rPr lang="en-MY" sz="1250" b="1" spc="-8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250" b="1" spc="-80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getah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33494" y="2555162"/>
            <a:ext cx="896260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MY" sz="1250" b="1" spc="-8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Gunting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55726" y="2557373"/>
            <a:ext cx="581834" cy="40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</a:pPr>
            <a:r>
              <a:rPr lang="en-MY" sz="1250" dirty="0" err="1">
                <a:latin typeface="Tahoma" panose="020B0604030504040204"/>
                <a:cs typeface="Tahoma" panose="020B0604030504040204"/>
              </a:rPr>
              <a:t>Cawan</a:t>
            </a:r>
            <a:r>
              <a:rPr lang="en-MY" sz="1250" dirty="0">
                <a:latin typeface="Tahoma" panose="020B0604030504040204"/>
                <a:cs typeface="Tahoma" panose="020B0604030504040204"/>
              </a:rPr>
              <a:t> </a:t>
            </a:r>
            <a:r>
              <a:rPr lang="en-MY" sz="1250" dirty="0" err="1">
                <a:latin typeface="Tahoma" panose="020B0604030504040204"/>
                <a:cs typeface="Tahoma" panose="020B0604030504040204"/>
              </a:rPr>
              <a:t>kertas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82930" y="1"/>
            <a:ext cx="1188720" cy="446405"/>
          </a:xfrm>
          <a:custGeom>
            <a:avLst/>
            <a:gdLst/>
            <a:ahLst/>
            <a:cxnLst/>
            <a:rect l="l" t="t" r="r" b="b"/>
            <a:pathLst>
              <a:path w="1188720" h="446405">
                <a:moveTo>
                  <a:pt x="1188720" y="0"/>
                </a:moveTo>
                <a:lnTo>
                  <a:pt x="0" y="0"/>
                </a:lnTo>
                <a:lnTo>
                  <a:pt x="0" y="446036"/>
                </a:lnTo>
                <a:lnTo>
                  <a:pt x="1188720" y="446036"/>
                </a:lnTo>
                <a:lnTo>
                  <a:pt x="1188720" y="0"/>
                </a:lnTo>
                <a:close/>
              </a:path>
            </a:pathLst>
          </a:custGeom>
          <a:solidFill>
            <a:srgbClr val="FCF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682425" y="189741"/>
            <a:ext cx="101917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300" b="1" spc="-35" dirty="0">
                <a:solidFill>
                  <a:srgbClr val="29265E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300" b="1" spc="-110" dirty="0">
                <a:solidFill>
                  <a:srgbClr val="29265E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1300" b="1" spc="35" dirty="0">
                <a:solidFill>
                  <a:srgbClr val="29265E"/>
                </a:solidFill>
                <a:latin typeface="Arial" panose="020B0604020202020204"/>
                <a:cs typeface="Arial" panose="020B0604020202020204"/>
              </a:rPr>
              <a:t>TIVI</a:t>
            </a:r>
            <a:r>
              <a:rPr sz="1300" b="1" spc="20" dirty="0">
                <a:solidFill>
                  <a:srgbClr val="29265E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300" b="1" spc="-25" dirty="0">
                <a:solidFill>
                  <a:srgbClr val="29265E"/>
                </a:solidFill>
                <a:latin typeface="Arial" panose="020B0604020202020204"/>
                <a:cs typeface="Arial" panose="020B0604020202020204"/>
              </a:rPr>
              <a:t>Y</a:t>
            </a:r>
            <a:r>
              <a:rPr sz="1300" b="1" spc="-150" dirty="0">
                <a:solidFill>
                  <a:srgbClr val="29265E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300" b="1" spc="5" dirty="0">
                <a:solidFill>
                  <a:srgbClr val="29265E"/>
                </a:solidFill>
                <a:latin typeface="Arial" panose="020B0604020202020204"/>
                <a:cs typeface="Arial" panose="020B0604020202020204"/>
              </a:rPr>
              <a:t>2A</a:t>
            </a:r>
            <a:endParaRPr sz="130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715010" y="1965792"/>
            <a:ext cx="462280" cy="267335"/>
            <a:chOff x="613266" y="2590429"/>
            <a:chExt cx="462280" cy="267335"/>
          </a:xfrm>
        </p:grpSpPr>
        <p:sp>
          <p:nvSpPr>
            <p:cNvPr id="34" name="object 34"/>
            <p:cNvSpPr/>
            <p:nvPr/>
          </p:nvSpPr>
          <p:spPr>
            <a:xfrm>
              <a:off x="616441" y="2593604"/>
              <a:ext cx="455930" cy="260985"/>
            </a:xfrm>
            <a:custGeom>
              <a:avLst/>
              <a:gdLst/>
              <a:ahLst/>
              <a:cxnLst/>
              <a:rect l="l" t="t" r="r" b="b"/>
              <a:pathLst>
                <a:path w="455930" h="260985">
                  <a:moveTo>
                    <a:pt x="7364" y="47498"/>
                  </a:moveTo>
                  <a:lnTo>
                    <a:pt x="2982" y="50533"/>
                  </a:lnTo>
                  <a:lnTo>
                    <a:pt x="2043" y="54914"/>
                  </a:lnTo>
                  <a:lnTo>
                    <a:pt x="56" y="69316"/>
                  </a:lnTo>
                  <a:lnTo>
                    <a:pt x="0" y="102377"/>
                  </a:lnTo>
                  <a:lnTo>
                    <a:pt x="9242" y="145969"/>
                  </a:lnTo>
                  <a:lnTo>
                    <a:pt x="35152" y="191960"/>
                  </a:lnTo>
                  <a:lnTo>
                    <a:pt x="65054" y="219658"/>
                  </a:lnTo>
                  <a:lnTo>
                    <a:pt x="103208" y="240337"/>
                  </a:lnTo>
                  <a:lnTo>
                    <a:pt x="149462" y="253936"/>
                  </a:lnTo>
                  <a:lnTo>
                    <a:pt x="203668" y="260388"/>
                  </a:lnTo>
                  <a:lnTo>
                    <a:pt x="204011" y="260400"/>
                  </a:lnTo>
                  <a:lnTo>
                    <a:pt x="204646" y="260388"/>
                  </a:lnTo>
                  <a:lnTo>
                    <a:pt x="258962" y="254718"/>
                  </a:lnTo>
                  <a:lnTo>
                    <a:pt x="307002" y="243419"/>
                  </a:lnTo>
                  <a:lnTo>
                    <a:pt x="315615" y="239928"/>
                  </a:lnTo>
                  <a:lnTo>
                    <a:pt x="237424" y="239928"/>
                  </a:lnTo>
                  <a:lnTo>
                    <a:pt x="237735" y="239674"/>
                  </a:lnTo>
                  <a:lnTo>
                    <a:pt x="170889" y="239674"/>
                  </a:lnTo>
                  <a:lnTo>
                    <a:pt x="132626" y="231691"/>
                  </a:lnTo>
                  <a:lnTo>
                    <a:pt x="72112" y="202476"/>
                  </a:lnTo>
                  <a:lnTo>
                    <a:pt x="30110" y="148232"/>
                  </a:lnTo>
                  <a:lnTo>
                    <a:pt x="18141" y="86607"/>
                  </a:lnTo>
                  <a:lnTo>
                    <a:pt x="19188" y="66255"/>
                  </a:lnTo>
                  <a:lnTo>
                    <a:pt x="86881" y="66255"/>
                  </a:lnTo>
                  <a:lnTo>
                    <a:pt x="69252" y="58504"/>
                  </a:lnTo>
                  <a:lnTo>
                    <a:pt x="11999" y="47866"/>
                  </a:lnTo>
                  <a:lnTo>
                    <a:pt x="7364" y="47498"/>
                  </a:lnTo>
                  <a:close/>
                </a:path>
                <a:path w="455930" h="260985">
                  <a:moveTo>
                    <a:pt x="454826" y="18757"/>
                  </a:moveTo>
                  <a:lnTo>
                    <a:pt x="436192" y="18757"/>
                  </a:lnTo>
                  <a:lnTo>
                    <a:pt x="437746" y="43661"/>
                  </a:lnTo>
                  <a:lnTo>
                    <a:pt x="434990" y="80151"/>
                  </a:lnTo>
                  <a:lnTo>
                    <a:pt x="423203" y="122615"/>
                  </a:lnTo>
                  <a:lnTo>
                    <a:pt x="397660" y="165442"/>
                  </a:lnTo>
                  <a:lnTo>
                    <a:pt x="368605" y="193068"/>
                  </a:lnTo>
                  <a:lnTo>
                    <a:pt x="332135" y="214715"/>
                  </a:lnTo>
                  <a:lnTo>
                    <a:pt x="288368" y="230347"/>
                  </a:lnTo>
                  <a:lnTo>
                    <a:pt x="237424" y="239928"/>
                  </a:lnTo>
                  <a:lnTo>
                    <a:pt x="315615" y="239928"/>
                  </a:lnTo>
                  <a:lnTo>
                    <a:pt x="383879" y="204079"/>
                  </a:lnTo>
                  <a:lnTo>
                    <a:pt x="412532" y="176110"/>
                  </a:lnTo>
                  <a:lnTo>
                    <a:pt x="444404" y="119504"/>
                  </a:lnTo>
                  <a:lnTo>
                    <a:pt x="455695" y="66255"/>
                  </a:lnTo>
                  <a:lnTo>
                    <a:pt x="455714" y="25170"/>
                  </a:lnTo>
                  <a:lnTo>
                    <a:pt x="454826" y="18757"/>
                  </a:lnTo>
                  <a:close/>
                </a:path>
                <a:path w="455930" h="260985">
                  <a:moveTo>
                    <a:pt x="78801" y="117576"/>
                  </a:moveTo>
                  <a:lnTo>
                    <a:pt x="73956" y="119557"/>
                  </a:lnTo>
                  <a:lnTo>
                    <a:pt x="69365" y="121488"/>
                  </a:lnTo>
                  <a:lnTo>
                    <a:pt x="67219" y="126682"/>
                  </a:lnTo>
                  <a:lnTo>
                    <a:pt x="69302" y="131127"/>
                  </a:lnTo>
                  <a:lnTo>
                    <a:pt x="74954" y="141265"/>
                  </a:lnTo>
                  <a:lnTo>
                    <a:pt x="92026" y="165442"/>
                  </a:lnTo>
                  <a:lnTo>
                    <a:pt x="123125" y="199589"/>
                  </a:lnTo>
                  <a:lnTo>
                    <a:pt x="170889" y="239674"/>
                  </a:lnTo>
                  <a:lnTo>
                    <a:pt x="237735" y="239674"/>
                  </a:lnTo>
                  <a:lnTo>
                    <a:pt x="245053" y="233680"/>
                  </a:lnTo>
                  <a:lnTo>
                    <a:pt x="214933" y="233680"/>
                  </a:lnTo>
                  <a:lnTo>
                    <a:pt x="214958" y="233527"/>
                  </a:lnTo>
                  <a:lnTo>
                    <a:pt x="193203" y="233527"/>
                  </a:lnTo>
                  <a:lnTo>
                    <a:pt x="142592" y="193011"/>
                  </a:lnTo>
                  <a:lnTo>
                    <a:pt x="109737" y="158143"/>
                  </a:lnTo>
                  <a:lnTo>
                    <a:pt x="91910" y="133586"/>
                  </a:lnTo>
                  <a:lnTo>
                    <a:pt x="86383" y="124002"/>
                  </a:lnTo>
                  <a:lnTo>
                    <a:pt x="84313" y="119557"/>
                  </a:lnTo>
                  <a:lnTo>
                    <a:pt x="78801" y="117576"/>
                  </a:lnTo>
                  <a:close/>
                </a:path>
                <a:path w="455930" h="260985">
                  <a:moveTo>
                    <a:pt x="360310" y="87376"/>
                  </a:moveTo>
                  <a:lnTo>
                    <a:pt x="354798" y="89369"/>
                  </a:lnTo>
                  <a:lnTo>
                    <a:pt x="352715" y="93802"/>
                  </a:lnTo>
                  <a:lnTo>
                    <a:pt x="345735" y="105976"/>
                  </a:lnTo>
                  <a:lnTo>
                    <a:pt x="322876" y="137380"/>
                  </a:lnTo>
                  <a:lnTo>
                    <a:pt x="280492" y="181965"/>
                  </a:lnTo>
                  <a:lnTo>
                    <a:pt x="214933" y="233680"/>
                  </a:lnTo>
                  <a:lnTo>
                    <a:pt x="245053" y="233680"/>
                  </a:lnTo>
                  <a:lnTo>
                    <a:pt x="299824" y="188818"/>
                  </a:lnTo>
                  <a:lnTo>
                    <a:pt x="340350" y="145046"/>
                  </a:lnTo>
                  <a:lnTo>
                    <a:pt x="362510" y="113962"/>
                  </a:lnTo>
                  <a:lnTo>
                    <a:pt x="371879" y="96456"/>
                  </a:lnTo>
                  <a:lnTo>
                    <a:pt x="369771" y="91262"/>
                  </a:lnTo>
                  <a:lnTo>
                    <a:pt x="360310" y="87376"/>
                  </a:lnTo>
                  <a:close/>
                </a:path>
                <a:path w="455930" h="260985">
                  <a:moveTo>
                    <a:pt x="86881" y="66255"/>
                  </a:moveTo>
                  <a:lnTo>
                    <a:pt x="19188" y="66255"/>
                  </a:lnTo>
                  <a:lnTo>
                    <a:pt x="79810" y="80960"/>
                  </a:lnTo>
                  <a:lnTo>
                    <a:pt x="124583" y="106741"/>
                  </a:lnTo>
                  <a:lnTo>
                    <a:pt x="155906" y="139242"/>
                  </a:lnTo>
                  <a:lnTo>
                    <a:pt x="176183" y="174110"/>
                  </a:lnTo>
                  <a:lnTo>
                    <a:pt x="187815" y="206990"/>
                  </a:lnTo>
                  <a:lnTo>
                    <a:pt x="193203" y="233527"/>
                  </a:lnTo>
                  <a:lnTo>
                    <a:pt x="214958" y="233527"/>
                  </a:lnTo>
                  <a:lnTo>
                    <a:pt x="218750" y="210410"/>
                  </a:lnTo>
                  <a:lnTo>
                    <a:pt x="222378" y="196723"/>
                  </a:lnTo>
                  <a:lnTo>
                    <a:pt x="203528" y="196723"/>
                  </a:lnTo>
                  <a:lnTo>
                    <a:pt x="192218" y="166695"/>
                  </a:lnTo>
                  <a:lnTo>
                    <a:pt x="174551" y="135174"/>
                  </a:lnTo>
                  <a:lnTo>
                    <a:pt x="149112" y="104844"/>
                  </a:lnTo>
                  <a:lnTo>
                    <a:pt x="114484" y="78392"/>
                  </a:lnTo>
                  <a:lnTo>
                    <a:pt x="86881" y="66255"/>
                  </a:lnTo>
                  <a:close/>
                </a:path>
                <a:path w="455930" h="260985">
                  <a:moveTo>
                    <a:pt x="448003" y="0"/>
                  </a:moveTo>
                  <a:lnTo>
                    <a:pt x="378384" y="11846"/>
                  </a:lnTo>
                  <a:lnTo>
                    <a:pt x="325868" y="32993"/>
                  </a:lnTo>
                  <a:lnTo>
                    <a:pt x="284462" y="61343"/>
                  </a:lnTo>
                  <a:lnTo>
                    <a:pt x="252845" y="94394"/>
                  </a:lnTo>
                  <a:lnTo>
                    <a:pt x="229697" y="129643"/>
                  </a:lnTo>
                  <a:lnTo>
                    <a:pt x="213698" y="164587"/>
                  </a:lnTo>
                  <a:lnTo>
                    <a:pt x="203528" y="196723"/>
                  </a:lnTo>
                  <a:lnTo>
                    <a:pt x="222378" y="196723"/>
                  </a:lnTo>
                  <a:lnTo>
                    <a:pt x="226544" y="181005"/>
                  </a:lnTo>
                  <a:lnTo>
                    <a:pt x="239734" y="148018"/>
                  </a:lnTo>
                  <a:lnTo>
                    <a:pt x="259772" y="113962"/>
                  </a:lnTo>
                  <a:lnTo>
                    <a:pt x="287965" y="81518"/>
                  </a:lnTo>
                  <a:lnTo>
                    <a:pt x="325839" y="53114"/>
                  </a:lnTo>
                  <a:lnTo>
                    <a:pt x="374776" y="31347"/>
                  </a:lnTo>
                  <a:lnTo>
                    <a:pt x="436192" y="18770"/>
                  </a:lnTo>
                  <a:lnTo>
                    <a:pt x="454826" y="18757"/>
                  </a:lnTo>
                  <a:lnTo>
                    <a:pt x="453261" y="7454"/>
                  </a:lnTo>
                  <a:lnTo>
                    <a:pt x="452347" y="3048"/>
                  </a:lnTo>
                  <a:lnTo>
                    <a:pt x="448003" y="0"/>
                  </a:lnTo>
                  <a:close/>
                </a:path>
              </a:pathLst>
            </a:custGeom>
            <a:solidFill>
              <a:srgbClr val="2926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616441" y="2593604"/>
              <a:ext cx="455930" cy="260985"/>
            </a:xfrm>
            <a:custGeom>
              <a:avLst/>
              <a:gdLst/>
              <a:ahLst/>
              <a:cxnLst/>
              <a:rect l="l" t="t" r="r" b="b"/>
              <a:pathLst>
                <a:path w="455930" h="260985">
                  <a:moveTo>
                    <a:pt x="203668" y="260388"/>
                  </a:moveTo>
                  <a:lnTo>
                    <a:pt x="203858" y="260388"/>
                  </a:lnTo>
                  <a:lnTo>
                    <a:pt x="204011" y="260400"/>
                  </a:lnTo>
                  <a:lnTo>
                    <a:pt x="204176" y="260400"/>
                  </a:lnTo>
                  <a:lnTo>
                    <a:pt x="204328" y="260400"/>
                  </a:lnTo>
                  <a:lnTo>
                    <a:pt x="204519" y="260400"/>
                  </a:lnTo>
                  <a:lnTo>
                    <a:pt x="204646" y="260388"/>
                  </a:lnTo>
                  <a:lnTo>
                    <a:pt x="258962" y="254718"/>
                  </a:lnTo>
                  <a:lnTo>
                    <a:pt x="307002" y="243419"/>
                  </a:lnTo>
                  <a:lnTo>
                    <a:pt x="348672" y="226527"/>
                  </a:lnTo>
                  <a:lnTo>
                    <a:pt x="383879" y="204079"/>
                  </a:lnTo>
                  <a:lnTo>
                    <a:pt x="412532" y="176110"/>
                  </a:lnTo>
                  <a:lnTo>
                    <a:pt x="444404" y="119504"/>
                  </a:lnTo>
                  <a:lnTo>
                    <a:pt x="455780" y="65855"/>
                  </a:lnTo>
                  <a:lnTo>
                    <a:pt x="455714" y="25170"/>
                  </a:lnTo>
                  <a:lnTo>
                    <a:pt x="453261" y="7454"/>
                  </a:lnTo>
                  <a:lnTo>
                    <a:pt x="452347" y="3048"/>
                  </a:lnTo>
                  <a:lnTo>
                    <a:pt x="448003" y="0"/>
                  </a:lnTo>
                  <a:lnTo>
                    <a:pt x="443330" y="406"/>
                  </a:lnTo>
                  <a:lnTo>
                    <a:pt x="378384" y="11846"/>
                  </a:lnTo>
                  <a:lnTo>
                    <a:pt x="325868" y="32993"/>
                  </a:lnTo>
                  <a:lnTo>
                    <a:pt x="284462" y="61343"/>
                  </a:lnTo>
                  <a:lnTo>
                    <a:pt x="252845" y="94394"/>
                  </a:lnTo>
                  <a:lnTo>
                    <a:pt x="229697" y="129643"/>
                  </a:lnTo>
                  <a:lnTo>
                    <a:pt x="213698" y="164587"/>
                  </a:lnTo>
                  <a:lnTo>
                    <a:pt x="203528" y="196723"/>
                  </a:lnTo>
                  <a:lnTo>
                    <a:pt x="192218" y="166695"/>
                  </a:lnTo>
                  <a:lnTo>
                    <a:pt x="149112" y="104844"/>
                  </a:lnTo>
                  <a:lnTo>
                    <a:pt x="114484" y="78392"/>
                  </a:lnTo>
                  <a:lnTo>
                    <a:pt x="69252" y="58504"/>
                  </a:lnTo>
                  <a:lnTo>
                    <a:pt x="11999" y="47866"/>
                  </a:lnTo>
                  <a:lnTo>
                    <a:pt x="7364" y="47498"/>
                  </a:lnTo>
                  <a:lnTo>
                    <a:pt x="2982" y="50533"/>
                  </a:lnTo>
                  <a:lnTo>
                    <a:pt x="2043" y="54914"/>
                  </a:lnTo>
                  <a:lnTo>
                    <a:pt x="56" y="69316"/>
                  </a:lnTo>
                  <a:lnTo>
                    <a:pt x="0" y="102377"/>
                  </a:lnTo>
                  <a:lnTo>
                    <a:pt x="9242" y="145969"/>
                  </a:lnTo>
                  <a:lnTo>
                    <a:pt x="35152" y="191960"/>
                  </a:lnTo>
                  <a:lnTo>
                    <a:pt x="65054" y="219658"/>
                  </a:lnTo>
                  <a:lnTo>
                    <a:pt x="103208" y="240337"/>
                  </a:lnTo>
                  <a:lnTo>
                    <a:pt x="149462" y="253936"/>
                  </a:lnTo>
                  <a:lnTo>
                    <a:pt x="203668" y="260388"/>
                  </a:lnTo>
                  <a:close/>
                </a:path>
              </a:pathLst>
            </a:custGeom>
            <a:ln w="6350">
              <a:solidFill>
                <a:srgbClr val="2926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1407" y="2609186"/>
              <a:ext cx="425955" cy="227520"/>
            </a:xfrm>
            <a:prstGeom prst="rect">
              <a:avLst/>
            </a:prstGeom>
          </p:spPr>
        </p:pic>
      </p:grpSp>
      <p:pic>
        <p:nvPicPr>
          <p:cNvPr id="53" name="object 5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63841" y="1971421"/>
            <a:ext cx="417783" cy="414681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3542582" y="1914728"/>
            <a:ext cx="405765" cy="560070"/>
          </a:xfrm>
          <a:custGeom>
            <a:avLst/>
            <a:gdLst/>
            <a:ahLst/>
            <a:cxnLst/>
            <a:rect l="l" t="t" r="r" b="b"/>
            <a:pathLst>
              <a:path w="405764" h="560069">
                <a:moveTo>
                  <a:pt x="67589" y="357263"/>
                </a:moveTo>
                <a:lnTo>
                  <a:pt x="66916" y="347484"/>
                </a:lnTo>
                <a:lnTo>
                  <a:pt x="65252" y="337858"/>
                </a:lnTo>
                <a:lnTo>
                  <a:pt x="62611" y="328447"/>
                </a:lnTo>
                <a:lnTo>
                  <a:pt x="57658" y="316014"/>
                </a:lnTo>
                <a:lnTo>
                  <a:pt x="57188" y="313461"/>
                </a:lnTo>
                <a:lnTo>
                  <a:pt x="55689" y="311200"/>
                </a:lnTo>
                <a:lnTo>
                  <a:pt x="51371" y="308305"/>
                </a:lnTo>
                <a:lnTo>
                  <a:pt x="48717" y="307784"/>
                </a:lnTo>
                <a:lnTo>
                  <a:pt x="43611" y="308864"/>
                </a:lnTo>
                <a:lnTo>
                  <a:pt x="41389" y="310413"/>
                </a:lnTo>
                <a:lnTo>
                  <a:pt x="38608" y="314807"/>
                </a:lnTo>
                <a:lnTo>
                  <a:pt x="38163" y="317487"/>
                </a:lnTo>
                <a:lnTo>
                  <a:pt x="39471" y="322376"/>
                </a:lnTo>
                <a:lnTo>
                  <a:pt x="44208" y="334238"/>
                </a:lnTo>
                <a:lnTo>
                  <a:pt x="46355" y="341757"/>
                </a:lnTo>
                <a:lnTo>
                  <a:pt x="47713" y="349453"/>
                </a:lnTo>
                <a:lnTo>
                  <a:pt x="48272" y="357263"/>
                </a:lnTo>
                <a:lnTo>
                  <a:pt x="48272" y="394728"/>
                </a:lnTo>
                <a:lnTo>
                  <a:pt x="40233" y="433158"/>
                </a:lnTo>
                <a:lnTo>
                  <a:pt x="39039" y="438619"/>
                </a:lnTo>
                <a:lnTo>
                  <a:pt x="38620" y="444169"/>
                </a:lnTo>
                <a:lnTo>
                  <a:pt x="38620" y="475691"/>
                </a:lnTo>
                <a:lnTo>
                  <a:pt x="39636" y="478155"/>
                </a:lnTo>
                <a:lnTo>
                  <a:pt x="43256" y="481774"/>
                </a:lnTo>
                <a:lnTo>
                  <a:pt x="45707" y="482790"/>
                </a:lnTo>
                <a:lnTo>
                  <a:pt x="48272" y="482790"/>
                </a:lnTo>
                <a:lnTo>
                  <a:pt x="50838" y="482790"/>
                </a:lnTo>
                <a:lnTo>
                  <a:pt x="53289" y="481774"/>
                </a:lnTo>
                <a:lnTo>
                  <a:pt x="56908" y="478155"/>
                </a:lnTo>
                <a:lnTo>
                  <a:pt x="57924" y="475691"/>
                </a:lnTo>
                <a:lnTo>
                  <a:pt x="57924" y="444169"/>
                </a:lnTo>
                <a:lnTo>
                  <a:pt x="58521" y="440550"/>
                </a:lnTo>
                <a:lnTo>
                  <a:pt x="59423" y="436994"/>
                </a:lnTo>
                <a:lnTo>
                  <a:pt x="63512" y="424065"/>
                </a:lnTo>
                <a:lnTo>
                  <a:pt x="65633" y="414401"/>
                </a:lnTo>
                <a:lnTo>
                  <a:pt x="66992" y="404609"/>
                </a:lnTo>
                <a:lnTo>
                  <a:pt x="67589" y="394728"/>
                </a:lnTo>
                <a:lnTo>
                  <a:pt x="67589" y="357263"/>
                </a:lnTo>
                <a:close/>
              </a:path>
              <a:path w="405764" h="560069">
                <a:moveTo>
                  <a:pt x="155829" y="318071"/>
                </a:moveTo>
                <a:lnTo>
                  <a:pt x="153911" y="312381"/>
                </a:lnTo>
                <a:lnTo>
                  <a:pt x="144551" y="307606"/>
                </a:lnTo>
                <a:lnTo>
                  <a:pt x="138823" y="309410"/>
                </a:lnTo>
                <a:lnTo>
                  <a:pt x="126174" y="347573"/>
                </a:lnTo>
                <a:lnTo>
                  <a:pt x="125526" y="357251"/>
                </a:lnTo>
                <a:lnTo>
                  <a:pt x="125526" y="394716"/>
                </a:lnTo>
                <a:lnTo>
                  <a:pt x="126123" y="404622"/>
                </a:lnTo>
                <a:lnTo>
                  <a:pt x="127482" y="414426"/>
                </a:lnTo>
                <a:lnTo>
                  <a:pt x="129590" y="424103"/>
                </a:lnTo>
                <a:lnTo>
                  <a:pt x="133680" y="437032"/>
                </a:lnTo>
                <a:lnTo>
                  <a:pt x="134581" y="440563"/>
                </a:lnTo>
                <a:lnTo>
                  <a:pt x="135178" y="444157"/>
                </a:lnTo>
                <a:lnTo>
                  <a:pt x="135178" y="478459"/>
                </a:lnTo>
                <a:lnTo>
                  <a:pt x="139496" y="482777"/>
                </a:lnTo>
                <a:lnTo>
                  <a:pt x="150164" y="482777"/>
                </a:lnTo>
                <a:lnTo>
                  <a:pt x="154495" y="478459"/>
                </a:lnTo>
                <a:lnTo>
                  <a:pt x="154495" y="444157"/>
                </a:lnTo>
                <a:lnTo>
                  <a:pt x="154063" y="438594"/>
                </a:lnTo>
                <a:lnTo>
                  <a:pt x="152857" y="433120"/>
                </a:lnTo>
                <a:lnTo>
                  <a:pt x="150914" y="427901"/>
                </a:lnTo>
                <a:lnTo>
                  <a:pt x="148412" y="419811"/>
                </a:lnTo>
                <a:lnTo>
                  <a:pt x="146558" y="411556"/>
                </a:lnTo>
                <a:lnTo>
                  <a:pt x="145364" y="403186"/>
                </a:lnTo>
                <a:lnTo>
                  <a:pt x="144830" y="394716"/>
                </a:lnTo>
                <a:lnTo>
                  <a:pt x="144830" y="357263"/>
                </a:lnTo>
                <a:lnTo>
                  <a:pt x="145389" y="349440"/>
                </a:lnTo>
                <a:lnTo>
                  <a:pt x="146761" y="341744"/>
                </a:lnTo>
                <a:lnTo>
                  <a:pt x="148907" y="334213"/>
                </a:lnTo>
                <a:lnTo>
                  <a:pt x="153543" y="322795"/>
                </a:lnTo>
                <a:lnTo>
                  <a:pt x="155829" y="318071"/>
                </a:lnTo>
                <a:close/>
              </a:path>
              <a:path w="405764" h="560069">
                <a:moveTo>
                  <a:pt x="193116" y="241249"/>
                </a:moveTo>
                <a:lnTo>
                  <a:pt x="192011" y="231749"/>
                </a:lnTo>
                <a:lnTo>
                  <a:pt x="191820" y="230111"/>
                </a:lnTo>
                <a:lnTo>
                  <a:pt x="188455" y="219468"/>
                </a:lnTo>
                <a:lnTo>
                  <a:pt x="183197" y="209740"/>
                </a:lnTo>
                <a:lnTo>
                  <a:pt x="176085" y="201066"/>
                </a:lnTo>
                <a:lnTo>
                  <a:pt x="173812" y="198793"/>
                </a:lnTo>
                <a:lnTo>
                  <a:pt x="173812" y="251053"/>
                </a:lnTo>
                <a:lnTo>
                  <a:pt x="173812" y="270370"/>
                </a:lnTo>
                <a:lnTo>
                  <a:pt x="173799" y="289674"/>
                </a:lnTo>
                <a:lnTo>
                  <a:pt x="173799" y="318643"/>
                </a:lnTo>
                <a:lnTo>
                  <a:pt x="173507" y="324078"/>
                </a:lnTo>
                <a:lnTo>
                  <a:pt x="172110" y="329412"/>
                </a:lnTo>
                <a:lnTo>
                  <a:pt x="169633" y="334429"/>
                </a:lnTo>
                <a:lnTo>
                  <a:pt x="166281" y="341490"/>
                </a:lnTo>
                <a:lnTo>
                  <a:pt x="164376" y="349313"/>
                </a:lnTo>
                <a:lnTo>
                  <a:pt x="164147" y="357263"/>
                </a:lnTo>
                <a:lnTo>
                  <a:pt x="164147" y="394728"/>
                </a:lnTo>
                <a:lnTo>
                  <a:pt x="171958" y="429310"/>
                </a:lnTo>
                <a:lnTo>
                  <a:pt x="173443" y="436689"/>
                </a:lnTo>
                <a:lnTo>
                  <a:pt x="173799" y="444169"/>
                </a:lnTo>
                <a:lnTo>
                  <a:pt x="173799" y="502094"/>
                </a:lnTo>
                <a:lnTo>
                  <a:pt x="173799" y="521411"/>
                </a:lnTo>
                <a:lnTo>
                  <a:pt x="173799" y="533628"/>
                </a:lnTo>
                <a:lnTo>
                  <a:pt x="172783" y="536079"/>
                </a:lnTo>
                <a:lnTo>
                  <a:pt x="169164" y="539699"/>
                </a:lnTo>
                <a:lnTo>
                  <a:pt x="166700" y="540727"/>
                </a:lnTo>
                <a:lnTo>
                  <a:pt x="23634" y="540727"/>
                </a:lnTo>
                <a:lnTo>
                  <a:pt x="19316" y="536397"/>
                </a:lnTo>
                <a:lnTo>
                  <a:pt x="19316" y="521411"/>
                </a:lnTo>
                <a:lnTo>
                  <a:pt x="173799" y="521411"/>
                </a:lnTo>
                <a:lnTo>
                  <a:pt x="173799" y="502094"/>
                </a:lnTo>
                <a:lnTo>
                  <a:pt x="19316" y="502094"/>
                </a:lnTo>
                <a:lnTo>
                  <a:pt x="19316" y="444169"/>
                </a:lnTo>
                <a:lnTo>
                  <a:pt x="19672" y="436689"/>
                </a:lnTo>
                <a:lnTo>
                  <a:pt x="21158" y="429310"/>
                </a:lnTo>
                <a:lnTo>
                  <a:pt x="23710" y="422275"/>
                </a:lnTo>
                <a:lnTo>
                  <a:pt x="25831" y="415556"/>
                </a:lnTo>
                <a:lnTo>
                  <a:pt x="27419" y="408698"/>
                </a:lnTo>
                <a:lnTo>
                  <a:pt x="28460" y="401751"/>
                </a:lnTo>
                <a:lnTo>
                  <a:pt x="28968" y="394728"/>
                </a:lnTo>
                <a:lnTo>
                  <a:pt x="28968" y="357263"/>
                </a:lnTo>
                <a:lnTo>
                  <a:pt x="28727" y="349313"/>
                </a:lnTo>
                <a:lnTo>
                  <a:pt x="26835" y="341490"/>
                </a:lnTo>
                <a:lnTo>
                  <a:pt x="23418" y="334289"/>
                </a:lnTo>
                <a:lnTo>
                  <a:pt x="21005" y="329412"/>
                </a:lnTo>
                <a:lnTo>
                  <a:pt x="19608" y="324078"/>
                </a:lnTo>
                <a:lnTo>
                  <a:pt x="19316" y="318643"/>
                </a:lnTo>
                <a:lnTo>
                  <a:pt x="19316" y="289674"/>
                </a:lnTo>
                <a:lnTo>
                  <a:pt x="173799" y="289674"/>
                </a:lnTo>
                <a:lnTo>
                  <a:pt x="173799" y="270370"/>
                </a:lnTo>
                <a:lnTo>
                  <a:pt x="19316" y="270370"/>
                </a:lnTo>
                <a:lnTo>
                  <a:pt x="19316" y="251053"/>
                </a:lnTo>
                <a:lnTo>
                  <a:pt x="173812" y="251053"/>
                </a:lnTo>
                <a:lnTo>
                  <a:pt x="173812" y="198793"/>
                </a:lnTo>
                <a:lnTo>
                  <a:pt x="172224" y="197205"/>
                </a:lnTo>
                <a:lnTo>
                  <a:pt x="172224" y="231749"/>
                </a:lnTo>
                <a:lnTo>
                  <a:pt x="20916" y="231749"/>
                </a:lnTo>
                <a:lnTo>
                  <a:pt x="22669" y="225323"/>
                </a:lnTo>
                <a:lnTo>
                  <a:pt x="26022" y="219468"/>
                </a:lnTo>
                <a:lnTo>
                  <a:pt x="30683" y="214718"/>
                </a:lnTo>
                <a:lnTo>
                  <a:pt x="71589" y="173812"/>
                </a:lnTo>
                <a:lnTo>
                  <a:pt x="121526" y="173812"/>
                </a:lnTo>
                <a:lnTo>
                  <a:pt x="162433" y="214718"/>
                </a:lnTo>
                <a:lnTo>
                  <a:pt x="167093" y="219468"/>
                </a:lnTo>
                <a:lnTo>
                  <a:pt x="170459" y="225323"/>
                </a:lnTo>
                <a:lnTo>
                  <a:pt x="172224" y="231749"/>
                </a:lnTo>
                <a:lnTo>
                  <a:pt x="172224" y="197205"/>
                </a:lnTo>
                <a:lnTo>
                  <a:pt x="148831" y="173812"/>
                </a:lnTo>
                <a:lnTo>
                  <a:pt x="135178" y="160159"/>
                </a:lnTo>
                <a:lnTo>
                  <a:pt x="135178" y="154495"/>
                </a:lnTo>
                <a:lnTo>
                  <a:pt x="135178" y="115874"/>
                </a:lnTo>
                <a:lnTo>
                  <a:pt x="135178" y="110756"/>
                </a:lnTo>
                <a:lnTo>
                  <a:pt x="133146" y="105841"/>
                </a:lnTo>
                <a:lnTo>
                  <a:pt x="125907" y="98602"/>
                </a:lnTo>
                <a:lnTo>
                  <a:pt x="120992" y="96570"/>
                </a:lnTo>
                <a:lnTo>
                  <a:pt x="115862" y="96570"/>
                </a:lnTo>
                <a:lnTo>
                  <a:pt x="115862" y="115874"/>
                </a:lnTo>
                <a:lnTo>
                  <a:pt x="115862" y="154495"/>
                </a:lnTo>
                <a:lnTo>
                  <a:pt x="77241" y="154495"/>
                </a:lnTo>
                <a:lnTo>
                  <a:pt x="77241" y="115874"/>
                </a:lnTo>
                <a:lnTo>
                  <a:pt x="115862" y="115874"/>
                </a:lnTo>
                <a:lnTo>
                  <a:pt x="115862" y="96570"/>
                </a:lnTo>
                <a:lnTo>
                  <a:pt x="72123" y="96570"/>
                </a:lnTo>
                <a:lnTo>
                  <a:pt x="67208" y="98602"/>
                </a:lnTo>
                <a:lnTo>
                  <a:pt x="59969" y="105841"/>
                </a:lnTo>
                <a:lnTo>
                  <a:pt x="57937" y="110756"/>
                </a:lnTo>
                <a:lnTo>
                  <a:pt x="57937" y="160159"/>
                </a:lnTo>
                <a:lnTo>
                  <a:pt x="17018" y="201066"/>
                </a:lnTo>
                <a:lnTo>
                  <a:pt x="12" y="241249"/>
                </a:lnTo>
                <a:lnTo>
                  <a:pt x="0" y="318643"/>
                </a:lnTo>
                <a:lnTo>
                  <a:pt x="241" y="326605"/>
                </a:lnTo>
                <a:lnTo>
                  <a:pt x="2133" y="334429"/>
                </a:lnTo>
                <a:lnTo>
                  <a:pt x="5549" y="341617"/>
                </a:lnTo>
                <a:lnTo>
                  <a:pt x="7962" y="346494"/>
                </a:lnTo>
                <a:lnTo>
                  <a:pt x="9359" y="351828"/>
                </a:lnTo>
                <a:lnTo>
                  <a:pt x="9652" y="357263"/>
                </a:lnTo>
                <a:lnTo>
                  <a:pt x="9652" y="394728"/>
                </a:lnTo>
                <a:lnTo>
                  <a:pt x="9296" y="402209"/>
                </a:lnTo>
                <a:lnTo>
                  <a:pt x="7810" y="409575"/>
                </a:lnTo>
                <a:lnTo>
                  <a:pt x="5257" y="416610"/>
                </a:lnTo>
                <a:lnTo>
                  <a:pt x="3136" y="423329"/>
                </a:lnTo>
                <a:lnTo>
                  <a:pt x="1549" y="430187"/>
                </a:lnTo>
                <a:lnTo>
                  <a:pt x="495" y="437146"/>
                </a:lnTo>
                <a:lnTo>
                  <a:pt x="0" y="444169"/>
                </a:lnTo>
                <a:lnTo>
                  <a:pt x="0" y="538746"/>
                </a:lnTo>
                <a:lnTo>
                  <a:pt x="3048" y="546125"/>
                </a:lnTo>
                <a:lnTo>
                  <a:pt x="13919" y="556983"/>
                </a:lnTo>
                <a:lnTo>
                  <a:pt x="21285" y="560031"/>
                </a:lnTo>
                <a:lnTo>
                  <a:pt x="171831" y="560031"/>
                </a:lnTo>
                <a:lnTo>
                  <a:pt x="179197" y="556983"/>
                </a:lnTo>
                <a:lnTo>
                  <a:pt x="190055" y="546125"/>
                </a:lnTo>
                <a:lnTo>
                  <a:pt x="192290" y="540727"/>
                </a:lnTo>
                <a:lnTo>
                  <a:pt x="193116" y="538746"/>
                </a:lnTo>
                <a:lnTo>
                  <a:pt x="193116" y="521411"/>
                </a:lnTo>
                <a:lnTo>
                  <a:pt x="193116" y="502094"/>
                </a:lnTo>
                <a:lnTo>
                  <a:pt x="193116" y="444169"/>
                </a:lnTo>
                <a:lnTo>
                  <a:pt x="192608" y="437146"/>
                </a:lnTo>
                <a:lnTo>
                  <a:pt x="191554" y="430174"/>
                </a:lnTo>
                <a:lnTo>
                  <a:pt x="189966" y="423329"/>
                </a:lnTo>
                <a:lnTo>
                  <a:pt x="187858" y="416610"/>
                </a:lnTo>
                <a:lnTo>
                  <a:pt x="185305" y="409575"/>
                </a:lnTo>
                <a:lnTo>
                  <a:pt x="183807" y="402209"/>
                </a:lnTo>
                <a:lnTo>
                  <a:pt x="183451" y="394728"/>
                </a:lnTo>
                <a:lnTo>
                  <a:pt x="183451" y="357263"/>
                </a:lnTo>
                <a:lnTo>
                  <a:pt x="183743" y="351828"/>
                </a:lnTo>
                <a:lnTo>
                  <a:pt x="185140" y="346494"/>
                </a:lnTo>
                <a:lnTo>
                  <a:pt x="187617" y="341490"/>
                </a:lnTo>
                <a:lnTo>
                  <a:pt x="190982" y="334429"/>
                </a:lnTo>
                <a:lnTo>
                  <a:pt x="192874" y="326605"/>
                </a:lnTo>
                <a:lnTo>
                  <a:pt x="193116" y="318643"/>
                </a:lnTo>
                <a:lnTo>
                  <a:pt x="193116" y="289674"/>
                </a:lnTo>
                <a:lnTo>
                  <a:pt x="193116" y="270370"/>
                </a:lnTo>
                <a:lnTo>
                  <a:pt x="193116" y="251053"/>
                </a:lnTo>
                <a:lnTo>
                  <a:pt x="193116" y="241249"/>
                </a:lnTo>
                <a:close/>
              </a:path>
              <a:path w="405764" h="560069">
                <a:moveTo>
                  <a:pt x="280009" y="268439"/>
                </a:moveTo>
                <a:lnTo>
                  <a:pt x="278993" y="265976"/>
                </a:lnTo>
                <a:lnTo>
                  <a:pt x="275374" y="262356"/>
                </a:lnTo>
                <a:lnTo>
                  <a:pt x="272923" y="261340"/>
                </a:lnTo>
                <a:lnTo>
                  <a:pt x="270357" y="261340"/>
                </a:lnTo>
                <a:lnTo>
                  <a:pt x="265023" y="261340"/>
                </a:lnTo>
                <a:lnTo>
                  <a:pt x="260705" y="265658"/>
                </a:lnTo>
                <a:lnTo>
                  <a:pt x="260705" y="394728"/>
                </a:lnTo>
                <a:lnTo>
                  <a:pt x="260134" y="404101"/>
                </a:lnTo>
                <a:lnTo>
                  <a:pt x="258927" y="413410"/>
                </a:lnTo>
                <a:lnTo>
                  <a:pt x="257073" y="422617"/>
                </a:lnTo>
                <a:lnTo>
                  <a:pt x="253809" y="434136"/>
                </a:lnTo>
                <a:lnTo>
                  <a:pt x="254038" y="436816"/>
                </a:lnTo>
                <a:lnTo>
                  <a:pt x="256425" y="441401"/>
                </a:lnTo>
                <a:lnTo>
                  <a:pt x="258483" y="443115"/>
                </a:lnTo>
                <a:lnTo>
                  <a:pt x="263436" y="444639"/>
                </a:lnTo>
                <a:lnTo>
                  <a:pt x="266103" y="444373"/>
                </a:lnTo>
                <a:lnTo>
                  <a:pt x="279387" y="405536"/>
                </a:lnTo>
                <a:lnTo>
                  <a:pt x="280009" y="394728"/>
                </a:lnTo>
                <a:lnTo>
                  <a:pt x="280009" y="268439"/>
                </a:lnTo>
                <a:close/>
              </a:path>
              <a:path w="405764" h="560069">
                <a:moveTo>
                  <a:pt x="364147" y="434136"/>
                </a:moveTo>
                <a:lnTo>
                  <a:pt x="360883" y="422617"/>
                </a:lnTo>
                <a:lnTo>
                  <a:pt x="359029" y="413410"/>
                </a:lnTo>
                <a:lnTo>
                  <a:pt x="357822" y="404101"/>
                </a:lnTo>
                <a:lnTo>
                  <a:pt x="357251" y="394728"/>
                </a:lnTo>
                <a:lnTo>
                  <a:pt x="357251" y="265658"/>
                </a:lnTo>
                <a:lnTo>
                  <a:pt x="352933" y="261340"/>
                </a:lnTo>
                <a:lnTo>
                  <a:pt x="342265" y="261340"/>
                </a:lnTo>
                <a:lnTo>
                  <a:pt x="337934" y="265658"/>
                </a:lnTo>
                <a:lnTo>
                  <a:pt x="337934" y="394728"/>
                </a:lnTo>
                <a:lnTo>
                  <a:pt x="338569" y="405536"/>
                </a:lnTo>
                <a:lnTo>
                  <a:pt x="351853" y="444373"/>
                </a:lnTo>
                <a:lnTo>
                  <a:pt x="354520" y="444639"/>
                </a:lnTo>
                <a:lnTo>
                  <a:pt x="359460" y="443115"/>
                </a:lnTo>
                <a:lnTo>
                  <a:pt x="361530" y="441401"/>
                </a:lnTo>
                <a:lnTo>
                  <a:pt x="363918" y="436816"/>
                </a:lnTo>
                <a:lnTo>
                  <a:pt x="364147" y="434136"/>
                </a:lnTo>
                <a:close/>
              </a:path>
              <a:path w="405764" h="560069">
                <a:moveTo>
                  <a:pt x="405523" y="144678"/>
                </a:moveTo>
                <a:lnTo>
                  <a:pt x="404418" y="135178"/>
                </a:lnTo>
                <a:lnTo>
                  <a:pt x="404241" y="133540"/>
                </a:lnTo>
                <a:lnTo>
                  <a:pt x="400875" y="122910"/>
                </a:lnTo>
                <a:lnTo>
                  <a:pt x="395605" y="113169"/>
                </a:lnTo>
                <a:lnTo>
                  <a:pt x="388505" y="104508"/>
                </a:lnTo>
                <a:lnTo>
                  <a:pt x="386219" y="102222"/>
                </a:lnTo>
                <a:lnTo>
                  <a:pt x="386219" y="154495"/>
                </a:lnTo>
                <a:lnTo>
                  <a:pt x="386219" y="173812"/>
                </a:lnTo>
                <a:lnTo>
                  <a:pt x="386219" y="533615"/>
                </a:lnTo>
                <a:lnTo>
                  <a:pt x="385203" y="536079"/>
                </a:lnTo>
                <a:lnTo>
                  <a:pt x="381584" y="539699"/>
                </a:lnTo>
                <a:lnTo>
                  <a:pt x="379120" y="540715"/>
                </a:lnTo>
                <a:lnTo>
                  <a:pt x="236054" y="540715"/>
                </a:lnTo>
                <a:lnTo>
                  <a:pt x="231724" y="536397"/>
                </a:lnTo>
                <a:lnTo>
                  <a:pt x="231724" y="521398"/>
                </a:lnTo>
                <a:lnTo>
                  <a:pt x="386219" y="521398"/>
                </a:lnTo>
                <a:lnTo>
                  <a:pt x="386219" y="502094"/>
                </a:lnTo>
                <a:lnTo>
                  <a:pt x="231724" y="502094"/>
                </a:lnTo>
                <a:lnTo>
                  <a:pt x="231724" y="482777"/>
                </a:lnTo>
                <a:lnTo>
                  <a:pt x="386219" y="482777"/>
                </a:lnTo>
                <a:lnTo>
                  <a:pt x="386219" y="463473"/>
                </a:lnTo>
                <a:lnTo>
                  <a:pt x="231724" y="463473"/>
                </a:lnTo>
                <a:lnTo>
                  <a:pt x="231724" y="444157"/>
                </a:lnTo>
                <a:lnTo>
                  <a:pt x="232079" y="436689"/>
                </a:lnTo>
                <a:lnTo>
                  <a:pt x="233578" y="429310"/>
                </a:lnTo>
                <a:lnTo>
                  <a:pt x="236131" y="422275"/>
                </a:lnTo>
                <a:lnTo>
                  <a:pt x="238252" y="415556"/>
                </a:lnTo>
                <a:lnTo>
                  <a:pt x="239826" y="408698"/>
                </a:lnTo>
                <a:lnTo>
                  <a:pt x="240880" y="401739"/>
                </a:lnTo>
                <a:lnTo>
                  <a:pt x="241388" y="394728"/>
                </a:lnTo>
                <a:lnTo>
                  <a:pt x="241388" y="260705"/>
                </a:lnTo>
                <a:lnTo>
                  <a:pt x="241147" y="252742"/>
                </a:lnTo>
                <a:lnTo>
                  <a:pt x="239255" y="244919"/>
                </a:lnTo>
                <a:lnTo>
                  <a:pt x="235826" y="237731"/>
                </a:lnTo>
                <a:lnTo>
                  <a:pt x="234200" y="233667"/>
                </a:lnTo>
                <a:lnTo>
                  <a:pt x="233553" y="231736"/>
                </a:lnTo>
                <a:lnTo>
                  <a:pt x="384403" y="231736"/>
                </a:lnTo>
                <a:lnTo>
                  <a:pt x="383717" y="233692"/>
                </a:lnTo>
                <a:lnTo>
                  <a:pt x="382968" y="235648"/>
                </a:lnTo>
                <a:lnTo>
                  <a:pt x="382054" y="237858"/>
                </a:lnTo>
                <a:lnTo>
                  <a:pt x="378701" y="244919"/>
                </a:lnTo>
                <a:lnTo>
                  <a:pt x="376809" y="252742"/>
                </a:lnTo>
                <a:lnTo>
                  <a:pt x="376567" y="260705"/>
                </a:lnTo>
                <a:lnTo>
                  <a:pt x="376567" y="394728"/>
                </a:lnTo>
                <a:lnTo>
                  <a:pt x="384378" y="429310"/>
                </a:lnTo>
                <a:lnTo>
                  <a:pt x="385864" y="436689"/>
                </a:lnTo>
                <a:lnTo>
                  <a:pt x="386219" y="444157"/>
                </a:lnTo>
                <a:lnTo>
                  <a:pt x="386219" y="212420"/>
                </a:lnTo>
                <a:lnTo>
                  <a:pt x="231724" y="212420"/>
                </a:lnTo>
                <a:lnTo>
                  <a:pt x="231724" y="193103"/>
                </a:lnTo>
                <a:lnTo>
                  <a:pt x="386219" y="193103"/>
                </a:lnTo>
                <a:lnTo>
                  <a:pt x="386219" y="173812"/>
                </a:lnTo>
                <a:lnTo>
                  <a:pt x="231724" y="173812"/>
                </a:lnTo>
                <a:lnTo>
                  <a:pt x="231724" y="154495"/>
                </a:lnTo>
                <a:lnTo>
                  <a:pt x="386219" y="154495"/>
                </a:lnTo>
                <a:lnTo>
                  <a:pt x="386219" y="102222"/>
                </a:lnTo>
                <a:lnTo>
                  <a:pt x="384619" y="100622"/>
                </a:lnTo>
                <a:lnTo>
                  <a:pt x="384619" y="135178"/>
                </a:lnTo>
                <a:lnTo>
                  <a:pt x="233337" y="135178"/>
                </a:lnTo>
                <a:lnTo>
                  <a:pt x="235089" y="128765"/>
                </a:lnTo>
                <a:lnTo>
                  <a:pt x="238442" y="122910"/>
                </a:lnTo>
                <a:lnTo>
                  <a:pt x="243090" y="118160"/>
                </a:lnTo>
                <a:lnTo>
                  <a:pt x="283997" y="77241"/>
                </a:lnTo>
                <a:lnTo>
                  <a:pt x="333933" y="77241"/>
                </a:lnTo>
                <a:lnTo>
                  <a:pt x="374853" y="118160"/>
                </a:lnTo>
                <a:lnTo>
                  <a:pt x="379501" y="122910"/>
                </a:lnTo>
                <a:lnTo>
                  <a:pt x="382866" y="128765"/>
                </a:lnTo>
                <a:lnTo>
                  <a:pt x="384619" y="135178"/>
                </a:lnTo>
                <a:lnTo>
                  <a:pt x="384619" y="100622"/>
                </a:lnTo>
                <a:lnTo>
                  <a:pt x="361238" y="77241"/>
                </a:lnTo>
                <a:lnTo>
                  <a:pt x="347599" y="63601"/>
                </a:lnTo>
                <a:lnTo>
                  <a:pt x="347599" y="57937"/>
                </a:lnTo>
                <a:lnTo>
                  <a:pt x="347599" y="19316"/>
                </a:lnTo>
                <a:lnTo>
                  <a:pt x="347599" y="14198"/>
                </a:lnTo>
                <a:lnTo>
                  <a:pt x="345554" y="9283"/>
                </a:lnTo>
                <a:lnTo>
                  <a:pt x="338315" y="2044"/>
                </a:lnTo>
                <a:lnTo>
                  <a:pt x="333400" y="0"/>
                </a:lnTo>
                <a:lnTo>
                  <a:pt x="328282" y="0"/>
                </a:lnTo>
                <a:lnTo>
                  <a:pt x="328282" y="19316"/>
                </a:lnTo>
                <a:lnTo>
                  <a:pt x="328282" y="57937"/>
                </a:lnTo>
                <a:lnTo>
                  <a:pt x="289661" y="57937"/>
                </a:lnTo>
                <a:lnTo>
                  <a:pt x="289661" y="19316"/>
                </a:lnTo>
                <a:lnTo>
                  <a:pt x="328282" y="19316"/>
                </a:lnTo>
                <a:lnTo>
                  <a:pt x="328282" y="0"/>
                </a:lnTo>
                <a:lnTo>
                  <a:pt x="284543" y="0"/>
                </a:lnTo>
                <a:lnTo>
                  <a:pt x="279628" y="2044"/>
                </a:lnTo>
                <a:lnTo>
                  <a:pt x="272389" y="9283"/>
                </a:lnTo>
                <a:lnTo>
                  <a:pt x="270344" y="14198"/>
                </a:lnTo>
                <a:lnTo>
                  <a:pt x="270344" y="63601"/>
                </a:lnTo>
                <a:lnTo>
                  <a:pt x="229425" y="104508"/>
                </a:lnTo>
                <a:lnTo>
                  <a:pt x="212432" y="144678"/>
                </a:lnTo>
                <a:lnTo>
                  <a:pt x="212420" y="222084"/>
                </a:lnTo>
                <a:lnTo>
                  <a:pt x="212648" y="230035"/>
                </a:lnTo>
                <a:lnTo>
                  <a:pt x="214541" y="237858"/>
                </a:lnTo>
                <a:lnTo>
                  <a:pt x="217970" y="245046"/>
                </a:lnTo>
                <a:lnTo>
                  <a:pt x="220383" y="249936"/>
                </a:lnTo>
                <a:lnTo>
                  <a:pt x="221780" y="255270"/>
                </a:lnTo>
                <a:lnTo>
                  <a:pt x="222072" y="260705"/>
                </a:lnTo>
                <a:lnTo>
                  <a:pt x="222072" y="394728"/>
                </a:lnTo>
                <a:lnTo>
                  <a:pt x="221716" y="402196"/>
                </a:lnTo>
                <a:lnTo>
                  <a:pt x="220230" y="409575"/>
                </a:lnTo>
                <a:lnTo>
                  <a:pt x="217665" y="416598"/>
                </a:lnTo>
                <a:lnTo>
                  <a:pt x="215544" y="423316"/>
                </a:lnTo>
                <a:lnTo>
                  <a:pt x="213969" y="430174"/>
                </a:lnTo>
                <a:lnTo>
                  <a:pt x="212928" y="437134"/>
                </a:lnTo>
                <a:lnTo>
                  <a:pt x="212420" y="444157"/>
                </a:lnTo>
                <a:lnTo>
                  <a:pt x="212420" y="538746"/>
                </a:lnTo>
                <a:lnTo>
                  <a:pt x="215468" y="546112"/>
                </a:lnTo>
                <a:lnTo>
                  <a:pt x="226326" y="556971"/>
                </a:lnTo>
                <a:lnTo>
                  <a:pt x="233705" y="560031"/>
                </a:lnTo>
                <a:lnTo>
                  <a:pt x="384238" y="560031"/>
                </a:lnTo>
                <a:lnTo>
                  <a:pt x="391617" y="556971"/>
                </a:lnTo>
                <a:lnTo>
                  <a:pt x="402475" y="546112"/>
                </a:lnTo>
                <a:lnTo>
                  <a:pt x="404710" y="540715"/>
                </a:lnTo>
                <a:lnTo>
                  <a:pt x="405523" y="538746"/>
                </a:lnTo>
                <a:lnTo>
                  <a:pt x="405523" y="521398"/>
                </a:lnTo>
                <a:lnTo>
                  <a:pt x="405523" y="502094"/>
                </a:lnTo>
                <a:lnTo>
                  <a:pt x="405523" y="482777"/>
                </a:lnTo>
                <a:lnTo>
                  <a:pt x="405523" y="463473"/>
                </a:lnTo>
                <a:lnTo>
                  <a:pt x="405523" y="444157"/>
                </a:lnTo>
                <a:lnTo>
                  <a:pt x="405028" y="437134"/>
                </a:lnTo>
                <a:lnTo>
                  <a:pt x="403974" y="430174"/>
                </a:lnTo>
                <a:lnTo>
                  <a:pt x="402399" y="423316"/>
                </a:lnTo>
                <a:lnTo>
                  <a:pt x="400278" y="416598"/>
                </a:lnTo>
                <a:lnTo>
                  <a:pt x="397713" y="409575"/>
                </a:lnTo>
                <a:lnTo>
                  <a:pt x="396227" y="402196"/>
                </a:lnTo>
                <a:lnTo>
                  <a:pt x="395871" y="394728"/>
                </a:lnTo>
                <a:lnTo>
                  <a:pt x="395871" y="260705"/>
                </a:lnTo>
                <a:lnTo>
                  <a:pt x="396163" y="255270"/>
                </a:lnTo>
                <a:lnTo>
                  <a:pt x="397560" y="249936"/>
                </a:lnTo>
                <a:lnTo>
                  <a:pt x="400037" y="244919"/>
                </a:lnTo>
                <a:lnTo>
                  <a:pt x="403402" y="237858"/>
                </a:lnTo>
                <a:lnTo>
                  <a:pt x="404888" y="231736"/>
                </a:lnTo>
                <a:lnTo>
                  <a:pt x="405295" y="230035"/>
                </a:lnTo>
                <a:lnTo>
                  <a:pt x="405523" y="222084"/>
                </a:lnTo>
                <a:lnTo>
                  <a:pt x="405523" y="212420"/>
                </a:lnTo>
                <a:lnTo>
                  <a:pt x="405523" y="193103"/>
                </a:lnTo>
                <a:lnTo>
                  <a:pt x="405523" y="173812"/>
                </a:lnTo>
                <a:lnTo>
                  <a:pt x="405523" y="154495"/>
                </a:lnTo>
                <a:lnTo>
                  <a:pt x="405523" y="144678"/>
                </a:lnTo>
                <a:close/>
              </a:path>
            </a:pathLst>
          </a:custGeom>
          <a:solidFill>
            <a:srgbClr val="2926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555813" y="1988231"/>
            <a:ext cx="551815" cy="530860"/>
          </a:xfrm>
          <a:custGeom>
            <a:avLst/>
            <a:gdLst/>
            <a:ahLst/>
            <a:cxnLst/>
            <a:rect l="l" t="t" r="r" b="b"/>
            <a:pathLst>
              <a:path w="551815" h="530860">
                <a:moveTo>
                  <a:pt x="119166" y="184149"/>
                </a:moveTo>
                <a:lnTo>
                  <a:pt x="106757" y="184149"/>
                </a:lnTo>
                <a:lnTo>
                  <a:pt x="94651" y="186689"/>
                </a:lnTo>
                <a:lnTo>
                  <a:pt x="62306" y="222249"/>
                </a:lnTo>
                <a:lnTo>
                  <a:pt x="60766" y="234949"/>
                </a:lnTo>
                <a:lnTo>
                  <a:pt x="60766" y="287019"/>
                </a:lnTo>
                <a:lnTo>
                  <a:pt x="44382" y="292099"/>
                </a:lnTo>
                <a:lnTo>
                  <a:pt x="7858" y="325119"/>
                </a:lnTo>
                <a:lnTo>
                  <a:pt x="0" y="358139"/>
                </a:lnTo>
                <a:lnTo>
                  <a:pt x="1964" y="374649"/>
                </a:lnTo>
                <a:lnTo>
                  <a:pt x="29716" y="415289"/>
                </a:lnTo>
                <a:lnTo>
                  <a:pt x="60766" y="427989"/>
                </a:lnTo>
                <a:lnTo>
                  <a:pt x="60766" y="480059"/>
                </a:lnTo>
                <a:lnTo>
                  <a:pt x="75666" y="516889"/>
                </a:lnTo>
                <a:lnTo>
                  <a:pt x="111890" y="530859"/>
                </a:lnTo>
                <a:lnTo>
                  <a:pt x="125014" y="529589"/>
                </a:lnTo>
                <a:lnTo>
                  <a:pt x="137448" y="524509"/>
                </a:lnTo>
                <a:lnTo>
                  <a:pt x="148113" y="516889"/>
                </a:lnTo>
                <a:lnTo>
                  <a:pt x="152584" y="510539"/>
                </a:lnTo>
                <a:lnTo>
                  <a:pt x="104020" y="510539"/>
                </a:lnTo>
                <a:lnTo>
                  <a:pt x="96554" y="506729"/>
                </a:lnTo>
                <a:lnTo>
                  <a:pt x="90157" y="501649"/>
                </a:lnTo>
                <a:lnTo>
                  <a:pt x="85332" y="495299"/>
                </a:lnTo>
                <a:lnTo>
                  <a:pt x="82287" y="488949"/>
                </a:lnTo>
                <a:lnTo>
                  <a:pt x="81226" y="480059"/>
                </a:lnTo>
                <a:lnTo>
                  <a:pt x="81226" y="407669"/>
                </a:lnTo>
                <a:lnTo>
                  <a:pt x="60779" y="407669"/>
                </a:lnTo>
                <a:lnTo>
                  <a:pt x="25976" y="382269"/>
                </a:lnTo>
                <a:lnTo>
                  <a:pt x="20913" y="368299"/>
                </a:lnTo>
                <a:lnTo>
                  <a:pt x="35760" y="368299"/>
                </a:lnTo>
                <a:lnTo>
                  <a:pt x="40332" y="363219"/>
                </a:lnTo>
                <a:lnTo>
                  <a:pt x="40332" y="351789"/>
                </a:lnTo>
                <a:lnTo>
                  <a:pt x="35760" y="347979"/>
                </a:lnTo>
                <a:lnTo>
                  <a:pt x="20913" y="347979"/>
                </a:lnTo>
                <a:lnTo>
                  <a:pt x="22940" y="340359"/>
                </a:lnTo>
                <a:lnTo>
                  <a:pt x="53583" y="309879"/>
                </a:lnTo>
                <a:lnTo>
                  <a:pt x="60779" y="307339"/>
                </a:lnTo>
                <a:lnTo>
                  <a:pt x="81226" y="307339"/>
                </a:lnTo>
                <a:lnTo>
                  <a:pt x="81226" y="234949"/>
                </a:lnTo>
                <a:lnTo>
                  <a:pt x="111896" y="204469"/>
                </a:lnTo>
                <a:lnTo>
                  <a:pt x="152779" y="204469"/>
                </a:lnTo>
                <a:lnTo>
                  <a:pt x="151293" y="201929"/>
                </a:lnTo>
                <a:lnTo>
                  <a:pt x="142284" y="194309"/>
                </a:lnTo>
                <a:lnTo>
                  <a:pt x="131314" y="187959"/>
                </a:lnTo>
                <a:lnTo>
                  <a:pt x="119166" y="184149"/>
                </a:lnTo>
                <a:close/>
              </a:path>
              <a:path w="551815" h="530860">
                <a:moveTo>
                  <a:pt x="408390" y="480059"/>
                </a:moveTo>
                <a:lnTo>
                  <a:pt x="387931" y="480059"/>
                </a:lnTo>
                <a:lnTo>
                  <a:pt x="389700" y="494029"/>
                </a:lnTo>
                <a:lnTo>
                  <a:pt x="413496" y="524509"/>
                </a:lnTo>
                <a:lnTo>
                  <a:pt x="439054" y="530859"/>
                </a:lnTo>
                <a:lnTo>
                  <a:pt x="452179" y="529589"/>
                </a:lnTo>
                <a:lnTo>
                  <a:pt x="464613" y="524509"/>
                </a:lnTo>
                <a:lnTo>
                  <a:pt x="475276" y="516889"/>
                </a:lnTo>
                <a:lnTo>
                  <a:pt x="479744" y="510539"/>
                </a:lnTo>
                <a:lnTo>
                  <a:pt x="431180" y="510539"/>
                </a:lnTo>
                <a:lnTo>
                  <a:pt x="423719" y="506729"/>
                </a:lnTo>
                <a:lnTo>
                  <a:pt x="417322" y="501649"/>
                </a:lnTo>
                <a:lnTo>
                  <a:pt x="412497" y="495299"/>
                </a:lnTo>
                <a:lnTo>
                  <a:pt x="409451" y="488949"/>
                </a:lnTo>
                <a:lnTo>
                  <a:pt x="408390" y="480059"/>
                </a:lnTo>
                <a:close/>
              </a:path>
              <a:path w="551815" h="530860">
                <a:moveTo>
                  <a:pt x="152779" y="204469"/>
                </a:moveTo>
                <a:lnTo>
                  <a:pt x="111896" y="204469"/>
                </a:lnTo>
                <a:lnTo>
                  <a:pt x="119772" y="205739"/>
                </a:lnTo>
                <a:lnTo>
                  <a:pt x="127238" y="208279"/>
                </a:lnTo>
                <a:lnTo>
                  <a:pt x="133635" y="213359"/>
                </a:lnTo>
                <a:lnTo>
                  <a:pt x="138460" y="219709"/>
                </a:lnTo>
                <a:lnTo>
                  <a:pt x="141505" y="227329"/>
                </a:lnTo>
                <a:lnTo>
                  <a:pt x="142567" y="234949"/>
                </a:lnTo>
                <a:lnTo>
                  <a:pt x="142567" y="480059"/>
                </a:lnTo>
                <a:lnTo>
                  <a:pt x="119772" y="510539"/>
                </a:lnTo>
                <a:lnTo>
                  <a:pt x="152584" y="510539"/>
                </a:lnTo>
                <a:lnTo>
                  <a:pt x="156160" y="505459"/>
                </a:lnTo>
                <a:lnTo>
                  <a:pt x="161242" y="494029"/>
                </a:lnTo>
                <a:lnTo>
                  <a:pt x="163014" y="480059"/>
                </a:lnTo>
                <a:lnTo>
                  <a:pt x="408390" y="480059"/>
                </a:lnTo>
                <a:lnTo>
                  <a:pt x="408390" y="459739"/>
                </a:lnTo>
                <a:lnTo>
                  <a:pt x="163014" y="459739"/>
                </a:lnTo>
                <a:lnTo>
                  <a:pt x="163014" y="245109"/>
                </a:lnTo>
                <a:lnTo>
                  <a:pt x="408390" y="245109"/>
                </a:lnTo>
                <a:lnTo>
                  <a:pt x="408390" y="234949"/>
                </a:lnTo>
                <a:lnTo>
                  <a:pt x="409451" y="227329"/>
                </a:lnTo>
                <a:lnTo>
                  <a:pt x="410467" y="224789"/>
                </a:lnTo>
                <a:lnTo>
                  <a:pt x="161985" y="224789"/>
                </a:lnTo>
                <a:lnTo>
                  <a:pt x="157980" y="213359"/>
                </a:lnTo>
                <a:lnTo>
                  <a:pt x="152779" y="204469"/>
                </a:lnTo>
                <a:close/>
              </a:path>
              <a:path w="551815" h="530860">
                <a:moveTo>
                  <a:pt x="479728" y="204469"/>
                </a:moveTo>
                <a:lnTo>
                  <a:pt x="439054" y="204469"/>
                </a:lnTo>
                <a:lnTo>
                  <a:pt x="446929" y="205739"/>
                </a:lnTo>
                <a:lnTo>
                  <a:pt x="454390" y="208279"/>
                </a:lnTo>
                <a:lnTo>
                  <a:pt x="460789" y="213359"/>
                </a:lnTo>
                <a:lnTo>
                  <a:pt x="465618" y="219709"/>
                </a:lnTo>
                <a:lnTo>
                  <a:pt x="468668" y="227329"/>
                </a:lnTo>
                <a:lnTo>
                  <a:pt x="469731" y="234949"/>
                </a:lnTo>
                <a:lnTo>
                  <a:pt x="469731" y="480059"/>
                </a:lnTo>
                <a:lnTo>
                  <a:pt x="446929" y="510539"/>
                </a:lnTo>
                <a:lnTo>
                  <a:pt x="479744" y="510539"/>
                </a:lnTo>
                <a:lnTo>
                  <a:pt x="483319" y="505459"/>
                </a:lnTo>
                <a:lnTo>
                  <a:pt x="488396" y="494029"/>
                </a:lnTo>
                <a:lnTo>
                  <a:pt x="490166" y="480059"/>
                </a:lnTo>
                <a:lnTo>
                  <a:pt x="490166" y="427989"/>
                </a:lnTo>
                <a:lnTo>
                  <a:pt x="502618" y="425449"/>
                </a:lnTo>
                <a:lnTo>
                  <a:pt x="514254" y="420369"/>
                </a:lnTo>
                <a:lnTo>
                  <a:pt x="524809" y="412749"/>
                </a:lnTo>
                <a:lnTo>
                  <a:pt x="530072" y="407669"/>
                </a:lnTo>
                <a:lnTo>
                  <a:pt x="490178" y="407669"/>
                </a:lnTo>
                <a:lnTo>
                  <a:pt x="490178" y="307339"/>
                </a:lnTo>
                <a:lnTo>
                  <a:pt x="530074" y="307339"/>
                </a:lnTo>
                <a:lnTo>
                  <a:pt x="524815" y="302259"/>
                </a:lnTo>
                <a:lnTo>
                  <a:pt x="514261" y="294639"/>
                </a:lnTo>
                <a:lnTo>
                  <a:pt x="502625" y="289559"/>
                </a:lnTo>
                <a:lnTo>
                  <a:pt x="490178" y="287019"/>
                </a:lnTo>
                <a:lnTo>
                  <a:pt x="490178" y="234949"/>
                </a:lnTo>
                <a:lnTo>
                  <a:pt x="488639" y="222249"/>
                </a:lnTo>
                <a:lnTo>
                  <a:pt x="484177" y="210819"/>
                </a:lnTo>
                <a:lnTo>
                  <a:pt x="479728" y="204469"/>
                </a:lnTo>
                <a:close/>
              </a:path>
              <a:path w="551815" h="530860">
                <a:moveTo>
                  <a:pt x="203908" y="245109"/>
                </a:moveTo>
                <a:lnTo>
                  <a:pt x="183461" y="245109"/>
                </a:lnTo>
                <a:lnTo>
                  <a:pt x="183461" y="459739"/>
                </a:lnTo>
                <a:lnTo>
                  <a:pt x="203908" y="459739"/>
                </a:lnTo>
                <a:lnTo>
                  <a:pt x="203908" y="245109"/>
                </a:lnTo>
                <a:close/>
              </a:path>
              <a:path w="551815" h="530860">
                <a:moveTo>
                  <a:pt x="244802" y="245109"/>
                </a:moveTo>
                <a:lnTo>
                  <a:pt x="224355" y="245109"/>
                </a:lnTo>
                <a:lnTo>
                  <a:pt x="224355" y="459739"/>
                </a:lnTo>
                <a:lnTo>
                  <a:pt x="244802" y="459739"/>
                </a:lnTo>
                <a:lnTo>
                  <a:pt x="244802" y="245109"/>
                </a:lnTo>
                <a:close/>
              </a:path>
              <a:path w="551815" h="530860">
                <a:moveTo>
                  <a:pt x="285696" y="245109"/>
                </a:moveTo>
                <a:lnTo>
                  <a:pt x="265249" y="245109"/>
                </a:lnTo>
                <a:lnTo>
                  <a:pt x="265249" y="459739"/>
                </a:lnTo>
                <a:lnTo>
                  <a:pt x="285696" y="459739"/>
                </a:lnTo>
                <a:lnTo>
                  <a:pt x="285696" y="245109"/>
                </a:lnTo>
                <a:close/>
              </a:path>
              <a:path w="551815" h="530860">
                <a:moveTo>
                  <a:pt x="326590" y="245109"/>
                </a:moveTo>
                <a:lnTo>
                  <a:pt x="306143" y="245109"/>
                </a:lnTo>
                <a:lnTo>
                  <a:pt x="306143" y="459739"/>
                </a:lnTo>
                <a:lnTo>
                  <a:pt x="326590" y="459739"/>
                </a:lnTo>
                <a:lnTo>
                  <a:pt x="326590" y="245109"/>
                </a:lnTo>
                <a:close/>
              </a:path>
              <a:path w="551815" h="530860">
                <a:moveTo>
                  <a:pt x="367496" y="245109"/>
                </a:moveTo>
                <a:lnTo>
                  <a:pt x="347037" y="245109"/>
                </a:lnTo>
                <a:lnTo>
                  <a:pt x="347037" y="459739"/>
                </a:lnTo>
                <a:lnTo>
                  <a:pt x="367496" y="459739"/>
                </a:lnTo>
                <a:lnTo>
                  <a:pt x="367496" y="245109"/>
                </a:lnTo>
                <a:close/>
              </a:path>
              <a:path w="551815" h="530860">
                <a:moveTo>
                  <a:pt x="408390" y="245109"/>
                </a:moveTo>
                <a:lnTo>
                  <a:pt x="387943" y="245109"/>
                </a:lnTo>
                <a:lnTo>
                  <a:pt x="387943" y="459739"/>
                </a:lnTo>
                <a:lnTo>
                  <a:pt x="408390" y="459739"/>
                </a:lnTo>
                <a:lnTo>
                  <a:pt x="408390" y="245109"/>
                </a:lnTo>
                <a:close/>
              </a:path>
              <a:path w="551815" h="530860">
                <a:moveTo>
                  <a:pt x="81226" y="307339"/>
                </a:moveTo>
                <a:lnTo>
                  <a:pt x="60779" y="307339"/>
                </a:lnTo>
                <a:lnTo>
                  <a:pt x="60779" y="407669"/>
                </a:lnTo>
                <a:lnTo>
                  <a:pt x="81226" y="407669"/>
                </a:lnTo>
                <a:lnTo>
                  <a:pt x="81226" y="307339"/>
                </a:lnTo>
                <a:close/>
              </a:path>
              <a:path w="551815" h="530860">
                <a:moveTo>
                  <a:pt x="530074" y="307339"/>
                </a:moveTo>
                <a:lnTo>
                  <a:pt x="490178" y="307339"/>
                </a:lnTo>
                <a:lnTo>
                  <a:pt x="497373" y="309879"/>
                </a:lnTo>
                <a:lnTo>
                  <a:pt x="504163" y="312419"/>
                </a:lnTo>
                <a:lnTo>
                  <a:pt x="530044" y="347979"/>
                </a:lnTo>
                <a:lnTo>
                  <a:pt x="515197" y="347979"/>
                </a:lnTo>
                <a:lnTo>
                  <a:pt x="510625" y="351789"/>
                </a:lnTo>
                <a:lnTo>
                  <a:pt x="510625" y="363219"/>
                </a:lnTo>
                <a:lnTo>
                  <a:pt x="515197" y="368299"/>
                </a:lnTo>
                <a:lnTo>
                  <a:pt x="530044" y="368299"/>
                </a:lnTo>
                <a:lnTo>
                  <a:pt x="528022" y="374649"/>
                </a:lnTo>
                <a:lnTo>
                  <a:pt x="497373" y="405129"/>
                </a:lnTo>
                <a:lnTo>
                  <a:pt x="490178" y="407669"/>
                </a:lnTo>
                <a:lnTo>
                  <a:pt x="530072" y="407669"/>
                </a:lnTo>
                <a:lnTo>
                  <a:pt x="550358" y="370839"/>
                </a:lnTo>
                <a:lnTo>
                  <a:pt x="551519" y="358139"/>
                </a:lnTo>
                <a:lnTo>
                  <a:pt x="550364" y="345439"/>
                </a:lnTo>
                <a:lnTo>
                  <a:pt x="546989" y="332739"/>
                </a:lnTo>
                <a:lnTo>
                  <a:pt x="541504" y="321309"/>
                </a:lnTo>
                <a:lnTo>
                  <a:pt x="534019" y="311149"/>
                </a:lnTo>
                <a:lnTo>
                  <a:pt x="530074" y="307339"/>
                </a:lnTo>
                <a:close/>
              </a:path>
              <a:path w="551815" h="530860">
                <a:moveTo>
                  <a:pt x="295919" y="0"/>
                </a:moveTo>
                <a:lnTo>
                  <a:pt x="245202" y="20319"/>
                </a:lnTo>
                <a:lnTo>
                  <a:pt x="224355" y="71119"/>
                </a:lnTo>
                <a:lnTo>
                  <a:pt x="224355" y="224789"/>
                </a:lnTo>
                <a:lnTo>
                  <a:pt x="244802" y="224789"/>
                </a:lnTo>
                <a:lnTo>
                  <a:pt x="244802" y="71119"/>
                </a:lnTo>
                <a:lnTo>
                  <a:pt x="246571" y="58419"/>
                </a:lnTo>
                <a:lnTo>
                  <a:pt x="270354" y="26669"/>
                </a:lnTo>
                <a:lnTo>
                  <a:pt x="295919" y="20319"/>
                </a:lnTo>
                <a:lnTo>
                  <a:pt x="346636" y="20319"/>
                </a:lnTo>
                <a:lnTo>
                  <a:pt x="331708" y="8889"/>
                </a:lnTo>
                <a:lnTo>
                  <a:pt x="314294" y="2539"/>
                </a:lnTo>
                <a:lnTo>
                  <a:pt x="295919" y="0"/>
                </a:lnTo>
                <a:close/>
              </a:path>
              <a:path w="551815" h="530860">
                <a:moveTo>
                  <a:pt x="444199" y="184149"/>
                </a:moveTo>
                <a:lnTo>
                  <a:pt x="431791" y="184149"/>
                </a:lnTo>
                <a:lnTo>
                  <a:pt x="419642" y="187959"/>
                </a:lnTo>
                <a:lnTo>
                  <a:pt x="408665" y="194309"/>
                </a:lnTo>
                <a:lnTo>
                  <a:pt x="399653" y="201929"/>
                </a:lnTo>
                <a:lnTo>
                  <a:pt x="392964" y="213359"/>
                </a:lnTo>
                <a:lnTo>
                  <a:pt x="388959" y="224789"/>
                </a:lnTo>
                <a:lnTo>
                  <a:pt x="410467" y="224789"/>
                </a:lnTo>
                <a:lnTo>
                  <a:pt x="412497" y="219709"/>
                </a:lnTo>
                <a:lnTo>
                  <a:pt x="417322" y="213359"/>
                </a:lnTo>
                <a:lnTo>
                  <a:pt x="423719" y="208279"/>
                </a:lnTo>
                <a:lnTo>
                  <a:pt x="431180" y="205739"/>
                </a:lnTo>
                <a:lnTo>
                  <a:pt x="439054" y="204469"/>
                </a:lnTo>
                <a:lnTo>
                  <a:pt x="479728" y="204469"/>
                </a:lnTo>
                <a:lnTo>
                  <a:pt x="477059" y="200659"/>
                </a:lnTo>
                <a:lnTo>
                  <a:pt x="467547" y="193039"/>
                </a:lnTo>
                <a:lnTo>
                  <a:pt x="456306" y="186689"/>
                </a:lnTo>
                <a:lnTo>
                  <a:pt x="444199" y="184149"/>
                </a:lnTo>
                <a:close/>
              </a:path>
              <a:path w="551815" h="530860">
                <a:moveTo>
                  <a:pt x="367484" y="130809"/>
                </a:moveTo>
                <a:lnTo>
                  <a:pt x="347037" y="130809"/>
                </a:lnTo>
                <a:lnTo>
                  <a:pt x="347037" y="179069"/>
                </a:lnTo>
                <a:lnTo>
                  <a:pt x="351621" y="184149"/>
                </a:lnTo>
                <a:lnTo>
                  <a:pt x="362912" y="184149"/>
                </a:lnTo>
                <a:lnTo>
                  <a:pt x="367484" y="179069"/>
                </a:lnTo>
                <a:lnTo>
                  <a:pt x="367484" y="130809"/>
                </a:lnTo>
                <a:close/>
              </a:path>
              <a:path w="551815" h="530860">
                <a:moveTo>
                  <a:pt x="339838" y="71119"/>
                </a:moveTo>
                <a:lnTo>
                  <a:pt x="332551" y="71119"/>
                </a:lnTo>
                <a:lnTo>
                  <a:pt x="325489" y="73659"/>
                </a:lnTo>
                <a:lnTo>
                  <a:pt x="305901" y="101599"/>
                </a:lnTo>
                <a:lnTo>
                  <a:pt x="306791" y="109219"/>
                </a:lnTo>
                <a:lnTo>
                  <a:pt x="332551" y="132079"/>
                </a:lnTo>
                <a:lnTo>
                  <a:pt x="339838" y="132079"/>
                </a:lnTo>
                <a:lnTo>
                  <a:pt x="347037" y="130809"/>
                </a:lnTo>
                <a:lnTo>
                  <a:pt x="389031" y="130809"/>
                </a:lnTo>
                <a:lnTo>
                  <a:pt x="395551" y="126999"/>
                </a:lnTo>
                <a:lnTo>
                  <a:pt x="401048" y="121919"/>
                </a:lnTo>
                <a:lnTo>
                  <a:pt x="405156" y="116839"/>
                </a:lnTo>
                <a:lnTo>
                  <a:pt x="406443" y="113029"/>
                </a:lnTo>
                <a:lnTo>
                  <a:pt x="377618" y="113029"/>
                </a:lnTo>
                <a:lnTo>
                  <a:pt x="373802" y="111759"/>
                </a:lnTo>
                <a:lnTo>
                  <a:pt x="332686" y="111759"/>
                </a:lnTo>
                <a:lnTo>
                  <a:pt x="328952" y="109219"/>
                </a:lnTo>
                <a:lnTo>
                  <a:pt x="325789" y="101599"/>
                </a:lnTo>
                <a:lnTo>
                  <a:pt x="326666" y="97789"/>
                </a:lnTo>
                <a:lnTo>
                  <a:pt x="332520" y="91439"/>
                </a:lnTo>
                <a:lnTo>
                  <a:pt x="406443" y="91439"/>
                </a:lnTo>
                <a:lnTo>
                  <a:pt x="405156" y="87629"/>
                </a:lnTo>
                <a:lnTo>
                  <a:pt x="401048" y="82549"/>
                </a:lnTo>
                <a:lnTo>
                  <a:pt x="395551" y="77469"/>
                </a:lnTo>
                <a:lnTo>
                  <a:pt x="389031" y="73659"/>
                </a:lnTo>
                <a:lnTo>
                  <a:pt x="347037" y="73659"/>
                </a:lnTo>
                <a:lnTo>
                  <a:pt x="339838" y="71119"/>
                </a:lnTo>
                <a:close/>
              </a:path>
              <a:path w="551815" h="530860">
                <a:moveTo>
                  <a:pt x="389031" y="130809"/>
                </a:moveTo>
                <a:lnTo>
                  <a:pt x="367484" y="130809"/>
                </a:lnTo>
                <a:lnTo>
                  <a:pt x="374682" y="132079"/>
                </a:lnTo>
                <a:lnTo>
                  <a:pt x="381969" y="132079"/>
                </a:lnTo>
                <a:lnTo>
                  <a:pt x="389031" y="130809"/>
                </a:lnTo>
                <a:close/>
              </a:path>
              <a:path w="551815" h="530860">
                <a:moveTo>
                  <a:pt x="406443" y="91439"/>
                </a:moveTo>
                <a:lnTo>
                  <a:pt x="381847" y="91439"/>
                </a:lnTo>
                <a:lnTo>
                  <a:pt x="385581" y="93979"/>
                </a:lnTo>
                <a:lnTo>
                  <a:pt x="388743" y="101599"/>
                </a:lnTo>
                <a:lnTo>
                  <a:pt x="387867" y="106679"/>
                </a:lnTo>
                <a:lnTo>
                  <a:pt x="382025" y="111759"/>
                </a:lnTo>
                <a:lnTo>
                  <a:pt x="377618" y="113029"/>
                </a:lnTo>
                <a:lnTo>
                  <a:pt x="406443" y="113029"/>
                </a:lnTo>
                <a:lnTo>
                  <a:pt x="407729" y="109219"/>
                </a:lnTo>
                <a:lnTo>
                  <a:pt x="408619" y="101599"/>
                </a:lnTo>
                <a:lnTo>
                  <a:pt x="407729" y="95249"/>
                </a:lnTo>
                <a:lnTo>
                  <a:pt x="406443" y="91439"/>
                </a:lnTo>
                <a:close/>
              </a:path>
              <a:path w="551815" h="530860">
                <a:moveTo>
                  <a:pt x="372068" y="91439"/>
                </a:moveTo>
                <a:lnTo>
                  <a:pt x="336915" y="91439"/>
                </a:lnTo>
                <a:lnTo>
                  <a:pt x="344547" y="93979"/>
                </a:lnTo>
                <a:lnTo>
                  <a:pt x="347049" y="97789"/>
                </a:lnTo>
                <a:lnTo>
                  <a:pt x="347049" y="105409"/>
                </a:lnTo>
                <a:lnTo>
                  <a:pt x="345970" y="107949"/>
                </a:lnTo>
                <a:lnTo>
                  <a:pt x="342134" y="111759"/>
                </a:lnTo>
                <a:lnTo>
                  <a:pt x="373802" y="111759"/>
                </a:lnTo>
                <a:lnTo>
                  <a:pt x="369985" y="110489"/>
                </a:lnTo>
                <a:lnTo>
                  <a:pt x="367496" y="106679"/>
                </a:lnTo>
                <a:lnTo>
                  <a:pt x="367496" y="96519"/>
                </a:lnTo>
                <a:lnTo>
                  <a:pt x="372068" y="91439"/>
                </a:lnTo>
                <a:close/>
              </a:path>
              <a:path w="551815" h="530860">
                <a:moveTo>
                  <a:pt x="346636" y="20319"/>
                </a:moveTo>
                <a:lnTo>
                  <a:pt x="295919" y="20319"/>
                </a:lnTo>
                <a:lnTo>
                  <a:pt x="309044" y="21589"/>
                </a:lnTo>
                <a:lnTo>
                  <a:pt x="321484" y="26669"/>
                </a:lnTo>
                <a:lnTo>
                  <a:pt x="332147" y="35559"/>
                </a:lnTo>
                <a:lnTo>
                  <a:pt x="340190" y="45719"/>
                </a:lnTo>
                <a:lnTo>
                  <a:pt x="345267" y="58419"/>
                </a:lnTo>
                <a:lnTo>
                  <a:pt x="347037" y="71119"/>
                </a:lnTo>
                <a:lnTo>
                  <a:pt x="347037" y="73659"/>
                </a:lnTo>
                <a:lnTo>
                  <a:pt x="367484" y="73659"/>
                </a:lnTo>
                <a:lnTo>
                  <a:pt x="367484" y="71119"/>
                </a:lnTo>
                <a:lnTo>
                  <a:pt x="365006" y="53339"/>
                </a:lnTo>
                <a:lnTo>
                  <a:pt x="357897" y="35559"/>
                </a:lnTo>
                <a:lnTo>
                  <a:pt x="346636" y="20319"/>
                </a:lnTo>
                <a:close/>
              </a:path>
              <a:path w="551815" h="530860">
                <a:moveTo>
                  <a:pt x="381969" y="71119"/>
                </a:moveTo>
                <a:lnTo>
                  <a:pt x="374682" y="71119"/>
                </a:lnTo>
                <a:lnTo>
                  <a:pt x="367484" y="73659"/>
                </a:lnTo>
                <a:lnTo>
                  <a:pt x="389031" y="73659"/>
                </a:lnTo>
                <a:lnTo>
                  <a:pt x="381969" y="71119"/>
                </a:lnTo>
                <a:close/>
              </a:path>
            </a:pathLst>
          </a:custGeom>
          <a:solidFill>
            <a:srgbClr val="2926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670529" y="1987279"/>
            <a:ext cx="340360" cy="449580"/>
          </a:xfrm>
          <a:custGeom>
            <a:avLst/>
            <a:gdLst/>
            <a:ahLst/>
            <a:cxnLst/>
            <a:rect l="l" t="t" r="r" b="b"/>
            <a:pathLst>
              <a:path w="340360" h="449580">
                <a:moveTo>
                  <a:pt x="51765" y="109778"/>
                </a:moveTo>
                <a:lnTo>
                  <a:pt x="21793" y="109778"/>
                </a:lnTo>
                <a:lnTo>
                  <a:pt x="27014" y="164744"/>
                </a:lnTo>
                <a:lnTo>
                  <a:pt x="32394" y="218169"/>
                </a:lnTo>
                <a:lnTo>
                  <a:pt x="38071" y="272461"/>
                </a:lnTo>
                <a:lnTo>
                  <a:pt x="49657" y="381349"/>
                </a:lnTo>
                <a:lnTo>
                  <a:pt x="55359" y="435991"/>
                </a:lnTo>
                <a:lnTo>
                  <a:pt x="56045" y="443306"/>
                </a:lnTo>
                <a:lnTo>
                  <a:pt x="62839" y="449529"/>
                </a:lnTo>
                <a:lnTo>
                  <a:pt x="70180" y="449580"/>
                </a:lnTo>
                <a:lnTo>
                  <a:pt x="269989" y="449580"/>
                </a:lnTo>
                <a:lnTo>
                  <a:pt x="277342" y="449529"/>
                </a:lnTo>
                <a:lnTo>
                  <a:pt x="284124" y="443306"/>
                </a:lnTo>
                <a:lnTo>
                  <a:pt x="284822" y="435991"/>
                </a:lnTo>
                <a:lnTo>
                  <a:pt x="286509" y="419595"/>
                </a:lnTo>
                <a:lnTo>
                  <a:pt x="83604" y="419595"/>
                </a:lnTo>
                <a:lnTo>
                  <a:pt x="74396" y="329641"/>
                </a:lnTo>
                <a:lnTo>
                  <a:pt x="295761" y="329641"/>
                </a:lnTo>
                <a:lnTo>
                  <a:pt x="298844" y="299669"/>
                </a:lnTo>
                <a:lnTo>
                  <a:pt x="71272" y="299669"/>
                </a:lnTo>
                <a:lnTo>
                  <a:pt x="57378" y="164744"/>
                </a:lnTo>
                <a:lnTo>
                  <a:pt x="312722" y="164744"/>
                </a:lnTo>
                <a:lnTo>
                  <a:pt x="315806" y="134759"/>
                </a:lnTo>
                <a:lnTo>
                  <a:pt x="54254" y="134759"/>
                </a:lnTo>
                <a:lnTo>
                  <a:pt x="51765" y="109778"/>
                </a:lnTo>
                <a:close/>
              </a:path>
              <a:path w="340360" h="449580">
                <a:moveTo>
                  <a:pt x="295761" y="329641"/>
                </a:moveTo>
                <a:lnTo>
                  <a:pt x="265772" y="329641"/>
                </a:lnTo>
                <a:lnTo>
                  <a:pt x="256552" y="419595"/>
                </a:lnTo>
                <a:lnTo>
                  <a:pt x="286509" y="419595"/>
                </a:lnTo>
                <a:lnTo>
                  <a:pt x="295761" y="329641"/>
                </a:lnTo>
                <a:close/>
              </a:path>
              <a:path w="340360" h="449580">
                <a:moveTo>
                  <a:pt x="312722" y="164744"/>
                </a:moveTo>
                <a:lnTo>
                  <a:pt x="282778" y="164744"/>
                </a:lnTo>
                <a:lnTo>
                  <a:pt x="268897" y="299669"/>
                </a:lnTo>
                <a:lnTo>
                  <a:pt x="298844" y="299669"/>
                </a:lnTo>
                <a:lnTo>
                  <a:pt x="312722" y="164744"/>
                </a:lnTo>
                <a:close/>
              </a:path>
              <a:path w="340360" h="449580">
                <a:moveTo>
                  <a:pt x="318376" y="109778"/>
                </a:moveTo>
                <a:lnTo>
                  <a:pt x="288404" y="109778"/>
                </a:lnTo>
                <a:lnTo>
                  <a:pt x="285902" y="134759"/>
                </a:lnTo>
                <a:lnTo>
                  <a:pt x="315806" y="134759"/>
                </a:lnTo>
                <a:lnTo>
                  <a:pt x="318376" y="109778"/>
                </a:lnTo>
                <a:close/>
              </a:path>
              <a:path w="340360" h="449580">
                <a:moveTo>
                  <a:pt x="315264" y="39979"/>
                </a:moveTo>
                <a:lnTo>
                  <a:pt x="24917" y="39979"/>
                </a:lnTo>
                <a:lnTo>
                  <a:pt x="16802" y="40106"/>
                </a:lnTo>
                <a:lnTo>
                  <a:pt x="411" y="74800"/>
                </a:lnTo>
                <a:lnTo>
                  <a:pt x="254" y="94322"/>
                </a:lnTo>
                <a:lnTo>
                  <a:pt x="0" y="102323"/>
                </a:lnTo>
                <a:lnTo>
                  <a:pt x="7226" y="109778"/>
                </a:lnTo>
                <a:lnTo>
                  <a:pt x="332943" y="109778"/>
                </a:lnTo>
                <a:lnTo>
                  <a:pt x="340169" y="102323"/>
                </a:lnTo>
                <a:lnTo>
                  <a:pt x="339928" y="94322"/>
                </a:lnTo>
                <a:lnTo>
                  <a:pt x="339877" y="79794"/>
                </a:lnTo>
                <a:lnTo>
                  <a:pt x="30683" y="79794"/>
                </a:lnTo>
                <a:lnTo>
                  <a:pt x="30681" y="74800"/>
                </a:lnTo>
                <a:lnTo>
                  <a:pt x="31000" y="69964"/>
                </a:lnTo>
                <a:lnTo>
                  <a:pt x="339360" y="69964"/>
                </a:lnTo>
                <a:lnTo>
                  <a:pt x="339140" y="67297"/>
                </a:lnTo>
                <a:lnTo>
                  <a:pt x="338531" y="62280"/>
                </a:lnTo>
                <a:lnTo>
                  <a:pt x="337642" y="57264"/>
                </a:lnTo>
                <a:lnTo>
                  <a:pt x="331279" y="46113"/>
                </a:lnTo>
                <a:lnTo>
                  <a:pt x="323380" y="40106"/>
                </a:lnTo>
                <a:lnTo>
                  <a:pt x="315264" y="39979"/>
                </a:lnTo>
                <a:close/>
              </a:path>
              <a:path w="340360" h="449580">
                <a:moveTo>
                  <a:pt x="339360" y="69964"/>
                </a:moveTo>
                <a:lnTo>
                  <a:pt x="309168" y="69964"/>
                </a:lnTo>
                <a:lnTo>
                  <a:pt x="309626" y="72783"/>
                </a:lnTo>
                <a:lnTo>
                  <a:pt x="309555" y="74800"/>
                </a:lnTo>
                <a:lnTo>
                  <a:pt x="309486" y="79794"/>
                </a:lnTo>
                <a:lnTo>
                  <a:pt x="339877" y="79794"/>
                </a:lnTo>
                <a:lnTo>
                  <a:pt x="339758" y="74800"/>
                </a:lnTo>
                <a:lnTo>
                  <a:pt x="339360" y="69964"/>
                </a:lnTo>
                <a:close/>
              </a:path>
              <a:path w="340360" h="449580">
                <a:moveTo>
                  <a:pt x="287832" y="0"/>
                </a:moveTo>
                <a:lnTo>
                  <a:pt x="58940" y="0"/>
                </a:lnTo>
                <a:lnTo>
                  <a:pt x="51625" y="685"/>
                </a:lnTo>
                <a:lnTo>
                  <a:pt x="45402" y="7480"/>
                </a:lnTo>
                <a:lnTo>
                  <a:pt x="45199" y="39979"/>
                </a:lnTo>
                <a:lnTo>
                  <a:pt x="75171" y="39979"/>
                </a:lnTo>
                <a:lnTo>
                  <a:pt x="75336" y="29984"/>
                </a:lnTo>
                <a:lnTo>
                  <a:pt x="294970" y="29984"/>
                </a:lnTo>
                <a:lnTo>
                  <a:pt x="294970" y="7137"/>
                </a:lnTo>
                <a:lnTo>
                  <a:pt x="287832" y="0"/>
                </a:lnTo>
                <a:close/>
              </a:path>
              <a:path w="340360" h="449580">
                <a:moveTo>
                  <a:pt x="294970" y="29984"/>
                </a:moveTo>
                <a:lnTo>
                  <a:pt x="264985" y="29984"/>
                </a:lnTo>
                <a:lnTo>
                  <a:pt x="264985" y="39979"/>
                </a:lnTo>
                <a:lnTo>
                  <a:pt x="294970" y="39979"/>
                </a:lnTo>
                <a:lnTo>
                  <a:pt x="294970" y="29984"/>
                </a:lnTo>
                <a:close/>
              </a:path>
            </a:pathLst>
          </a:custGeom>
          <a:solidFill>
            <a:srgbClr val="2926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603251" y="10061510"/>
            <a:ext cx="15811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3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34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4" name="object 16"/>
          <p:cNvSpPr txBox="1"/>
          <p:nvPr/>
        </p:nvSpPr>
        <p:spPr>
          <a:xfrm>
            <a:off x="682308" y="2496638"/>
            <a:ext cx="6838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95"/>
              </a:spcBef>
            </a:pP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Bahan </a:t>
            </a:r>
            <a:r>
              <a:rPr sz="125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emul</a:t>
            </a:r>
            <a:r>
              <a:rPr sz="1250" b="1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-  jadi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98164" y="838200"/>
            <a:ext cx="574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menggunakan</a:t>
            </a:r>
            <a:r>
              <a:rPr lang="en-MY" dirty="0"/>
              <a:t> </a:t>
            </a:r>
            <a:r>
              <a:rPr lang="en-MY" dirty="0" err="1"/>
              <a:t>bahan-bahan</a:t>
            </a:r>
            <a:r>
              <a:rPr lang="en-MY" dirty="0"/>
              <a:t> di </a:t>
            </a:r>
            <a:r>
              <a:rPr lang="en-MY" dirty="0" err="1"/>
              <a:t>bawah</a:t>
            </a:r>
            <a:r>
              <a:rPr lang="en-MY" dirty="0"/>
              <a:t>, </a:t>
            </a:r>
            <a:r>
              <a:rPr lang="en-MY" dirty="0" err="1"/>
              <a:t>cipta</a:t>
            </a:r>
            <a:r>
              <a:rPr lang="en-MY" dirty="0"/>
              <a:t> SATU </a:t>
            </a:r>
            <a:r>
              <a:rPr lang="en-MY" dirty="0" err="1"/>
              <a:t>alat</a:t>
            </a:r>
            <a:r>
              <a:rPr lang="en-MY" dirty="0"/>
              <a:t> </a:t>
            </a:r>
            <a:r>
              <a:rPr lang="en-MY" dirty="0" err="1"/>
              <a:t>muzik</a:t>
            </a:r>
            <a:r>
              <a:rPr lang="en-MY" dirty="0"/>
              <a:t>.  </a:t>
            </a:r>
            <a:r>
              <a:rPr lang="en-MY" dirty="0" err="1"/>
              <a:t>Kongsikan</a:t>
            </a:r>
            <a:r>
              <a:rPr lang="en-MY" dirty="0"/>
              <a:t> </a:t>
            </a:r>
            <a:r>
              <a:rPr lang="en-MY" dirty="0" err="1"/>
              <a:t>gambar</a:t>
            </a:r>
            <a:r>
              <a:rPr lang="en-MY" dirty="0"/>
              <a:t> </a:t>
            </a:r>
            <a:r>
              <a:rPr lang="en-MY" dirty="0" err="1"/>
              <a:t>alat</a:t>
            </a:r>
            <a:r>
              <a:rPr lang="en-MY" dirty="0"/>
              <a:t> </a:t>
            </a:r>
            <a:r>
              <a:rPr lang="en-MY" dirty="0" err="1"/>
              <a:t>muzik</a:t>
            </a:r>
            <a:r>
              <a:rPr lang="en-MY" dirty="0"/>
              <a:t> yang </a:t>
            </a:r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cipta</a:t>
            </a:r>
            <a:r>
              <a:rPr lang="en-MY" dirty="0"/>
              <a:t> di </a:t>
            </a:r>
            <a:r>
              <a:rPr lang="en-MY" dirty="0" err="1"/>
              <a:t>sini</a:t>
            </a:r>
            <a:r>
              <a:rPr lang="en-MY" dirty="0"/>
              <a:t>.</a:t>
            </a:r>
            <a:endParaRPr lang="en-MY" dirty="0"/>
          </a:p>
        </p:txBody>
      </p:sp>
      <p:sp>
        <p:nvSpPr>
          <p:cNvPr id="67" name="TextBox 66"/>
          <p:cNvSpPr txBox="1"/>
          <p:nvPr/>
        </p:nvSpPr>
        <p:spPr>
          <a:xfrm>
            <a:off x="665657" y="3477607"/>
            <a:ext cx="5263902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MY" dirty="0"/>
              <a:t>GAMBAR ALAT MUZIK CIPTAAN ANDA</a:t>
            </a:r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</p:txBody>
      </p:sp>
      <p:sp>
        <p:nvSpPr>
          <p:cNvPr id="70" name="TextBox 69"/>
          <p:cNvSpPr txBox="1"/>
          <p:nvPr/>
        </p:nvSpPr>
        <p:spPr>
          <a:xfrm>
            <a:off x="7056748" y="838200"/>
            <a:ext cx="7441969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MY" dirty="0"/>
              <a:t>GAMBAR ALAT MUZIK CIPTAAN KUMPULAN ANDA</a:t>
            </a:r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</p:txBody>
      </p:sp>
      <p:sp>
        <p:nvSpPr>
          <p:cNvPr id="71" name="TextBox 70"/>
          <p:cNvSpPr txBox="1"/>
          <p:nvPr/>
        </p:nvSpPr>
        <p:spPr>
          <a:xfrm>
            <a:off x="598164" y="6698280"/>
            <a:ext cx="57403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kumpulan</a:t>
            </a:r>
            <a:r>
              <a:rPr lang="en-MY" dirty="0"/>
              <a:t> </a:t>
            </a:r>
            <a:r>
              <a:rPr lang="en-MY" dirty="0" err="1"/>
              <a:t>kecil</a:t>
            </a:r>
            <a:r>
              <a:rPr lang="en-MY" dirty="0"/>
              <a:t> (4-6 orang). </a:t>
            </a:r>
            <a:endParaRPr lang="en-MY" dirty="0"/>
          </a:p>
          <a:p>
            <a:pPr marL="342900" indent="-342900">
              <a:buAutoNum type="alphaLcPeriod"/>
            </a:pPr>
            <a:r>
              <a:rPr lang="en-MY" dirty="0" err="1"/>
              <a:t>Cipta</a:t>
            </a:r>
            <a:r>
              <a:rPr lang="en-MY" dirty="0"/>
              <a:t> </a:t>
            </a:r>
            <a:r>
              <a:rPr lang="en-MY" dirty="0" err="1"/>
              <a:t>alat</a:t>
            </a:r>
            <a:r>
              <a:rPr lang="en-MY" dirty="0"/>
              <a:t> </a:t>
            </a:r>
            <a:r>
              <a:rPr lang="en-MY" dirty="0" err="1"/>
              <a:t>muzik</a:t>
            </a:r>
            <a:r>
              <a:rPr lang="en-MY" dirty="0"/>
              <a:t> </a:t>
            </a:r>
            <a:r>
              <a:rPr lang="en-MY" dirty="0" err="1"/>
              <a:t>menggunakan</a:t>
            </a:r>
            <a:r>
              <a:rPr lang="en-MY" dirty="0"/>
              <a:t> </a:t>
            </a:r>
            <a:r>
              <a:rPr lang="en-MY" dirty="0" err="1"/>
              <a:t>bahan</a:t>
            </a:r>
            <a:r>
              <a:rPr lang="en-MY" dirty="0"/>
              <a:t> </a:t>
            </a:r>
            <a:r>
              <a:rPr lang="en-MY" dirty="0" err="1"/>
              <a:t>semula</a:t>
            </a:r>
            <a:r>
              <a:rPr lang="en-MY" dirty="0"/>
              <a:t> </a:t>
            </a:r>
            <a:r>
              <a:rPr lang="en-MY" dirty="0" err="1"/>
              <a:t>jadi</a:t>
            </a:r>
            <a:r>
              <a:rPr lang="en-MY" dirty="0"/>
              <a:t> di </a:t>
            </a:r>
            <a:r>
              <a:rPr lang="en-MY" dirty="0" err="1"/>
              <a:t>sekeliling</a:t>
            </a:r>
            <a:r>
              <a:rPr lang="en-MY" dirty="0"/>
              <a:t> </a:t>
            </a:r>
            <a:r>
              <a:rPr lang="en-MY" dirty="0" err="1"/>
              <a:t>anda</a:t>
            </a:r>
            <a:endParaRPr lang="en-MY" dirty="0"/>
          </a:p>
          <a:p>
            <a:pPr marL="342900" indent="-342900">
              <a:buAutoNum type="alphaLcPeriod"/>
            </a:pPr>
            <a:r>
              <a:rPr lang="en-MY" dirty="0" err="1">
                <a:cs typeface="Tahoma" panose="020B0604030504040204"/>
              </a:rPr>
              <a:t>Dengan</a:t>
            </a:r>
            <a:r>
              <a:rPr lang="en-MY" dirty="0">
                <a:cs typeface="Tahoma" panose="020B0604030504040204"/>
              </a:rPr>
              <a:t> </a:t>
            </a:r>
            <a:r>
              <a:rPr lang="en-MY" dirty="0" err="1">
                <a:cs typeface="Tahoma" panose="020B0604030504040204"/>
              </a:rPr>
              <a:t>menggunakan</a:t>
            </a:r>
            <a:r>
              <a:rPr lang="en-MY" dirty="0">
                <a:cs typeface="Tahoma" panose="020B0604030504040204"/>
              </a:rPr>
              <a:t> </a:t>
            </a:r>
            <a:r>
              <a:rPr lang="en-MY" dirty="0" err="1">
                <a:cs typeface="Tahoma" panose="020B0604030504040204"/>
              </a:rPr>
              <a:t>alat-alat</a:t>
            </a:r>
            <a:r>
              <a:rPr lang="en-MY" dirty="0">
                <a:cs typeface="Tahoma" panose="020B0604030504040204"/>
              </a:rPr>
              <a:t> </a:t>
            </a:r>
            <a:r>
              <a:rPr lang="en-MY" dirty="0" err="1">
                <a:cs typeface="Tahoma" panose="020B0604030504040204"/>
              </a:rPr>
              <a:t>muzik</a:t>
            </a:r>
            <a:r>
              <a:rPr lang="en-MY" dirty="0">
                <a:cs typeface="Tahoma" panose="020B0604030504040204"/>
              </a:rPr>
              <a:t> yang </a:t>
            </a:r>
            <a:r>
              <a:rPr lang="en-MY" dirty="0" err="1">
                <a:cs typeface="Tahoma" panose="020B0604030504040204"/>
              </a:rPr>
              <a:t>dicipta</a:t>
            </a:r>
            <a:r>
              <a:rPr lang="en-MY" dirty="0">
                <a:cs typeface="Tahoma" panose="020B0604030504040204"/>
              </a:rPr>
              <a:t>, </a:t>
            </a:r>
            <a:r>
              <a:rPr lang="en-MY" dirty="0" err="1">
                <a:cs typeface="Tahoma" panose="020B0604030504040204"/>
              </a:rPr>
              <a:t>cipta</a:t>
            </a:r>
            <a:r>
              <a:rPr lang="en-MY" dirty="0">
                <a:cs typeface="Tahoma" panose="020B0604030504040204"/>
              </a:rPr>
              <a:t> </a:t>
            </a:r>
            <a:r>
              <a:rPr lang="en-MY" spc="-5" dirty="0" err="1">
                <a:cs typeface="Tahoma" panose="020B0604030504040204"/>
              </a:rPr>
              <a:t>corak</a:t>
            </a:r>
            <a:r>
              <a:rPr lang="en-MY" spc="-5" dirty="0">
                <a:cs typeface="Tahoma" panose="020B0604030504040204"/>
              </a:rPr>
              <a:t> </a:t>
            </a:r>
            <a:r>
              <a:rPr lang="en-MY" dirty="0" err="1">
                <a:cs typeface="Tahoma" panose="020B0604030504040204"/>
              </a:rPr>
              <a:t>irama</a:t>
            </a:r>
            <a:r>
              <a:rPr lang="en-MY" dirty="0">
                <a:cs typeface="Tahoma" panose="020B0604030504040204"/>
              </a:rPr>
              <a:t> </a:t>
            </a:r>
            <a:r>
              <a:rPr lang="en-MY" spc="5" dirty="0">
                <a:cs typeface="Tahoma" panose="020B0604030504040204"/>
              </a:rPr>
              <a:t> </a:t>
            </a:r>
            <a:r>
              <a:rPr lang="en-MY" spc="-5" dirty="0">
                <a:cs typeface="Tahoma" panose="020B0604030504040204"/>
              </a:rPr>
              <a:t>yang</a:t>
            </a:r>
            <a:r>
              <a:rPr lang="en-MY" dirty="0">
                <a:cs typeface="Tahoma" panose="020B0604030504040204"/>
              </a:rPr>
              <a:t> </a:t>
            </a:r>
            <a:r>
              <a:rPr lang="en-MY" spc="-5" dirty="0" err="1">
                <a:cs typeface="Tahoma" panose="020B0604030504040204"/>
              </a:rPr>
              <a:t>diilhamkan</a:t>
            </a:r>
            <a:r>
              <a:rPr lang="en-MY" dirty="0">
                <a:cs typeface="Tahoma" panose="020B0604030504040204"/>
              </a:rPr>
              <a:t> </a:t>
            </a:r>
            <a:r>
              <a:rPr lang="en-MY" spc="-5" dirty="0" err="1">
                <a:cs typeface="Tahoma" panose="020B0604030504040204"/>
              </a:rPr>
              <a:t>daripada</a:t>
            </a:r>
            <a:r>
              <a:rPr lang="en-MY" dirty="0">
                <a:cs typeface="Tahoma" panose="020B0604030504040204"/>
              </a:rPr>
              <a:t> </a:t>
            </a:r>
            <a:r>
              <a:rPr lang="en-MY" spc="-5" dirty="0" err="1">
                <a:cs typeface="Tahoma" panose="020B0604030504040204"/>
              </a:rPr>
              <a:t>alam</a:t>
            </a:r>
            <a:r>
              <a:rPr lang="en-MY" spc="330" dirty="0">
                <a:cs typeface="Tahoma" panose="020B0604030504040204"/>
              </a:rPr>
              <a:t> </a:t>
            </a:r>
            <a:r>
              <a:rPr lang="en-MY" spc="-5" dirty="0" err="1">
                <a:cs typeface="Tahoma" panose="020B0604030504040204"/>
              </a:rPr>
              <a:t>semula</a:t>
            </a:r>
            <a:r>
              <a:rPr lang="en-MY" spc="-5" dirty="0">
                <a:cs typeface="Tahoma" panose="020B0604030504040204"/>
              </a:rPr>
              <a:t> </a:t>
            </a:r>
            <a:r>
              <a:rPr lang="en-MY" dirty="0">
                <a:cs typeface="Tahoma" panose="020B0604030504040204"/>
              </a:rPr>
              <a:t> </a:t>
            </a:r>
            <a:r>
              <a:rPr lang="en-MY" dirty="0" err="1">
                <a:cs typeface="Tahoma" panose="020B0604030504040204"/>
              </a:rPr>
              <a:t>jadi</a:t>
            </a:r>
            <a:r>
              <a:rPr lang="en-MY" dirty="0">
                <a:cs typeface="Tahoma" panose="020B0604030504040204"/>
              </a:rPr>
              <a:t> dan </a:t>
            </a:r>
            <a:r>
              <a:rPr lang="en-MY" spc="-5" dirty="0" err="1">
                <a:cs typeface="Tahoma" panose="020B0604030504040204"/>
              </a:rPr>
              <a:t>cerita</a:t>
            </a:r>
            <a:r>
              <a:rPr lang="en-MY" spc="-5" dirty="0">
                <a:cs typeface="Tahoma" panose="020B0604030504040204"/>
              </a:rPr>
              <a:t> </a:t>
            </a:r>
            <a:r>
              <a:rPr lang="en-MY" spc="-5" dirty="0" err="1">
                <a:cs typeface="Tahoma" panose="020B0604030504040204"/>
              </a:rPr>
              <a:t>Miku</a:t>
            </a:r>
            <a:r>
              <a:rPr lang="en-MY" spc="-5" dirty="0">
                <a:cs typeface="Tahoma" panose="020B0604030504040204"/>
              </a:rPr>
              <a:t> </a:t>
            </a:r>
            <a:r>
              <a:rPr lang="en-MY" spc="-5" dirty="0" err="1">
                <a:cs typeface="Tahoma" panose="020B0604030504040204"/>
              </a:rPr>
              <a:t>setakat</a:t>
            </a:r>
            <a:r>
              <a:rPr lang="en-MY" spc="-5" dirty="0">
                <a:cs typeface="Tahoma" panose="020B0604030504040204"/>
              </a:rPr>
              <a:t> </a:t>
            </a:r>
            <a:r>
              <a:rPr lang="en-MY" dirty="0" err="1">
                <a:cs typeface="Tahoma" panose="020B0604030504040204"/>
              </a:rPr>
              <a:t>ini</a:t>
            </a:r>
            <a:r>
              <a:rPr lang="en-MY" dirty="0">
                <a:cs typeface="Tahoma" panose="020B0604030504040204"/>
              </a:rPr>
              <a:t>. </a:t>
            </a:r>
            <a:r>
              <a:rPr lang="en-MY" dirty="0" err="1">
                <a:cs typeface="Tahoma" panose="020B0604030504040204"/>
              </a:rPr>
              <a:t>Rakam</a:t>
            </a:r>
            <a:r>
              <a:rPr lang="en-MY" dirty="0">
                <a:cs typeface="Tahoma" panose="020B0604030504040204"/>
              </a:rPr>
              <a:t> </a:t>
            </a:r>
            <a:r>
              <a:rPr lang="en-MY" dirty="0" err="1">
                <a:cs typeface="Tahoma" panose="020B0604030504040204"/>
              </a:rPr>
              <a:t>irama</a:t>
            </a:r>
            <a:r>
              <a:rPr lang="en-MY" dirty="0">
                <a:cs typeface="Tahoma" panose="020B0604030504040204"/>
              </a:rPr>
              <a:t> </a:t>
            </a:r>
            <a:r>
              <a:rPr lang="en-MY" dirty="0" err="1">
                <a:cs typeface="Tahoma" panose="020B0604030504040204"/>
              </a:rPr>
              <a:t>tersebut</a:t>
            </a:r>
            <a:r>
              <a:rPr lang="en-MY" dirty="0">
                <a:cs typeface="Tahoma" panose="020B0604030504040204"/>
              </a:rPr>
              <a:t> dan </a:t>
            </a:r>
            <a:r>
              <a:rPr lang="en-MY" dirty="0" err="1">
                <a:cs typeface="Tahoma" panose="020B0604030504040204"/>
              </a:rPr>
              <a:t>kongsikan</a:t>
            </a:r>
            <a:r>
              <a:rPr lang="en-MY" dirty="0">
                <a:cs typeface="Tahoma" panose="020B0604030504040204"/>
              </a:rPr>
              <a:t> di </a:t>
            </a:r>
            <a:r>
              <a:rPr lang="en-MY" dirty="0" err="1">
                <a:cs typeface="Tahoma" panose="020B0604030504040204"/>
              </a:rPr>
              <a:t>sini</a:t>
            </a:r>
            <a:r>
              <a:rPr lang="en-MY" dirty="0">
                <a:cs typeface="Tahoma" panose="020B0604030504040204"/>
              </a:rPr>
              <a:t>.</a:t>
            </a:r>
            <a:endParaRPr lang="en-MY" dirty="0">
              <a:cs typeface="Tahoma" panose="020B0604030504040204"/>
            </a:endParaRPr>
          </a:p>
          <a:p>
            <a:pPr marL="342900" indent="-342900">
              <a:buAutoNum type="alphaLcPeriod"/>
            </a:pPr>
            <a:r>
              <a:rPr lang="en-MY" dirty="0" err="1">
                <a:cs typeface="Tahoma" panose="020B0604030504040204"/>
              </a:rPr>
              <a:t>Tulis</a:t>
            </a:r>
            <a:r>
              <a:rPr lang="en-MY" dirty="0">
                <a:cs typeface="Tahoma" panose="020B0604030504040204"/>
              </a:rPr>
              <a:t> </a:t>
            </a:r>
            <a:r>
              <a:rPr lang="en-MY" dirty="0" err="1">
                <a:cs typeface="Tahoma" panose="020B0604030504040204"/>
              </a:rPr>
              <a:t>lirik</a:t>
            </a:r>
            <a:r>
              <a:rPr lang="en-MY" dirty="0">
                <a:cs typeface="Tahoma" panose="020B0604030504040204"/>
              </a:rPr>
              <a:t> yang </a:t>
            </a:r>
            <a:r>
              <a:rPr lang="en-MY" dirty="0" err="1">
                <a:cs typeface="Tahoma" panose="020B0604030504040204"/>
              </a:rPr>
              <a:t>mengiringi</a:t>
            </a:r>
            <a:r>
              <a:rPr lang="en-MY" dirty="0">
                <a:cs typeface="Tahoma" panose="020B0604030504040204"/>
              </a:rPr>
              <a:t> </a:t>
            </a:r>
            <a:r>
              <a:rPr lang="en-MY" dirty="0" err="1">
                <a:cs typeface="Tahoma" panose="020B0604030504040204"/>
              </a:rPr>
              <a:t>irama</a:t>
            </a:r>
            <a:r>
              <a:rPr lang="en-MY" dirty="0">
                <a:cs typeface="Tahoma" panose="020B0604030504040204"/>
              </a:rPr>
              <a:t> yang </a:t>
            </a:r>
            <a:r>
              <a:rPr lang="en-MY" dirty="0" err="1">
                <a:cs typeface="Tahoma" panose="020B0604030504040204"/>
              </a:rPr>
              <a:t>dicipta</a:t>
            </a:r>
            <a:r>
              <a:rPr lang="en-MY" dirty="0">
                <a:cs typeface="Tahoma" panose="020B0604030504040204"/>
              </a:rPr>
              <a:t>.</a:t>
            </a:r>
            <a:endParaRPr lang="en-MY" dirty="0">
              <a:cs typeface="Tahoma" panose="020B0604030504040204"/>
            </a:endParaRPr>
          </a:p>
          <a:p>
            <a:pPr marL="342900" indent="-342900">
              <a:buAutoNum type="alphaLcPeriod"/>
            </a:pPr>
            <a:endParaRPr lang="en-MY" dirty="0"/>
          </a:p>
        </p:txBody>
      </p:sp>
      <p:sp>
        <p:nvSpPr>
          <p:cNvPr id="72" name="TextBox 71"/>
          <p:cNvSpPr txBox="1"/>
          <p:nvPr/>
        </p:nvSpPr>
        <p:spPr>
          <a:xfrm>
            <a:off x="7085567" y="4058873"/>
            <a:ext cx="7441969" cy="36933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MY" dirty="0"/>
              <a:t>LIRIK HASIL CIPTAAN KUMPULAN ANDA</a:t>
            </a:r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</p:txBody>
      </p:sp>
      <p:sp>
        <p:nvSpPr>
          <p:cNvPr id="4" name="TextBox 3"/>
          <p:cNvSpPr txBox="1"/>
          <p:nvPr/>
        </p:nvSpPr>
        <p:spPr>
          <a:xfrm>
            <a:off x="7085567" y="8153400"/>
            <a:ext cx="2306083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MY" dirty="0"/>
              <a:t>IRAMA YANG DICIPTA</a:t>
            </a:r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  <a:p>
            <a:endParaRPr lang="en-MY" dirty="0"/>
          </a:p>
        </p:txBody>
      </p:sp>
      <p:grpSp>
        <p:nvGrpSpPr>
          <p:cNvPr id="5" name="object 50"/>
          <p:cNvGrpSpPr/>
          <p:nvPr/>
        </p:nvGrpSpPr>
        <p:grpSpPr>
          <a:xfrm>
            <a:off x="9946566" y="8498578"/>
            <a:ext cx="384175" cy="474345"/>
            <a:chOff x="1649095" y="2839085"/>
            <a:chExt cx="384175" cy="474345"/>
          </a:xfrm>
        </p:grpSpPr>
        <p:sp>
          <p:nvSpPr>
            <p:cNvPr id="6" name="object 51"/>
            <p:cNvSpPr/>
            <p:nvPr/>
          </p:nvSpPr>
          <p:spPr>
            <a:xfrm>
              <a:off x="1649095" y="2839085"/>
              <a:ext cx="323850" cy="474345"/>
            </a:xfrm>
            <a:custGeom>
              <a:avLst/>
              <a:gdLst/>
              <a:ahLst/>
              <a:cxnLst/>
              <a:rect l="l" t="t" r="r" b="b"/>
              <a:pathLst>
                <a:path w="323850" h="474345">
                  <a:moveTo>
                    <a:pt x="266700" y="0"/>
                  </a:moveTo>
                  <a:lnTo>
                    <a:pt x="3175" y="75565"/>
                  </a:lnTo>
                  <a:lnTo>
                    <a:pt x="0" y="80645"/>
                  </a:lnTo>
                  <a:lnTo>
                    <a:pt x="111125" y="469900"/>
                  </a:lnTo>
                  <a:lnTo>
                    <a:pt x="117475" y="474345"/>
                  </a:lnTo>
                  <a:lnTo>
                    <a:pt x="206375" y="447675"/>
                  </a:lnTo>
                  <a:lnTo>
                    <a:pt x="127000" y="447675"/>
                  </a:lnTo>
                  <a:lnTo>
                    <a:pt x="25400" y="92075"/>
                  </a:lnTo>
                  <a:lnTo>
                    <a:pt x="255904" y="25400"/>
                  </a:lnTo>
                  <a:lnTo>
                    <a:pt x="323850" y="25400"/>
                  </a:lnTo>
                  <a:lnTo>
                    <a:pt x="322580" y="19050"/>
                  </a:lnTo>
                  <a:lnTo>
                    <a:pt x="276860" y="19050"/>
                  </a:lnTo>
                  <a:lnTo>
                    <a:pt x="273050" y="3175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29245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6095" y="3081655"/>
              <a:ext cx="255905" cy="205104"/>
            </a:xfrm>
            <a:prstGeom prst="rect">
              <a:avLst/>
            </a:prstGeom>
          </p:spPr>
        </p:pic>
        <p:sp>
          <p:nvSpPr>
            <p:cNvPr id="8" name="object 53"/>
            <p:cNvSpPr/>
            <p:nvPr/>
          </p:nvSpPr>
          <p:spPr>
            <a:xfrm>
              <a:off x="1827530" y="2864484"/>
              <a:ext cx="205740" cy="368300"/>
            </a:xfrm>
            <a:custGeom>
              <a:avLst/>
              <a:gdLst/>
              <a:ahLst/>
              <a:cxnLst/>
              <a:rect l="l" t="t" r="r" b="b"/>
              <a:pathLst>
                <a:path w="205739" h="368300">
                  <a:moveTo>
                    <a:pt x="22225" y="363220"/>
                  </a:moveTo>
                  <a:lnTo>
                    <a:pt x="21590" y="356870"/>
                  </a:lnTo>
                  <a:lnTo>
                    <a:pt x="0" y="363220"/>
                  </a:lnTo>
                  <a:lnTo>
                    <a:pt x="22225" y="363220"/>
                  </a:lnTo>
                  <a:close/>
                </a:path>
                <a:path w="205739" h="368300">
                  <a:moveTo>
                    <a:pt x="205740" y="366395"/>
                  </a:moveTo>
                  <a:lnTo>
                    <a:pt x="140970" y="140970"/>
                  </a:lnTo>
                  <a:lnTo>
                    <a:pt x="177800" y="130175"/>
                  </a:lnTo>
                  <a:lnTo>
                    <a:pt x="180975" y="123825"/>
                  </a:lnTo>
                  <a:lnTo>
                    <a:pt x="180340" y="120015"/>
                  </a:lnTo>
                  <a:lnTo>
                    <a:pt x="134620" y="120015"/>
                  </a:lnTo>
                  <a:lnTo>
                    <a:pt x="128270" y="98425"/>
                  </a:lnTo>
                  <a:lnTo>
                    <a:pt x="149225" y="93345"/>
                  </a:lnTo>
                  <a:lnTo>
                    <a:pt x="172720" y="93345"/>
                  </a:lnTo>
                  <a:lnTo>
                    <a:pt x="167640" y="77470"/>
                  </a:lnTo>
                  <a:lnTo>
                    <a:pt x="123190" y="77470"/>
                  </a:lnTo>
                  <a:lnTo>
                    <a:pt x="116840" y="57150"/>
                  </a:lnTo>
                  <a:lnTo>
                    <a:pt x="153670" y="45720"/>
                  </a:lnTo>
                  <a:lnTo>
                    <a:pt x="156845" y="40640"/>
                  </a:lnTo>
                  <a:lnTo>
                    <a:pt x="155575" y="36195"/>
                  </a:lnTo>
                  <a:lnTo>
                    <a:pt x="110490" y="36195"/>
                  </a:lnTo>
                  <a:lnTo>
                    <a:pt x="104140" y="15240"/>
                  </a:lnTo>
                  <a:lnTo>
                    <a:pt x="125095" y="8890"/>
                  </a:lnTo>
                  <a:lnTo>
                    <a:pt x="148590" y="8890"/>
                  </a:lnTo>
                  <a:lnTo>
                    <a:pt x="145415" y="0"/>
                  </a:lnTo>
                  <a:lnTo>
                    <a:pt x="77470" y="0"/>
                  </a:lnTo>
                  <a:lnTo>
                    <a:pt x="180340" y="356870"/>
                  </a:lnTo>
                  <a:lnTo>
                    <a:pt x="137795" y="368300"/>
                  </a:lnTo>
                  <a:lnTo>
                    <a:pt x="204470" y="368300"/>
                  </a:lnTo>
                  <a:lnTo>
                    <a:pt x="205740" y="366395"/>
                  </a:lnTo>
                  <a:close/>
                </a:path>
              </a:pathLst>
            </a:custGeom>
            <a:solidFill>
              <a:srgbClr val="29245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5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3070" y="2847975"/>
              <a:ext cx="304800" cy="376554"/>
            </a:xfrm>
            <a:prstGeom prst="rect">
              <a:avLst/>
            </a:prstGeom>
          </p:spPr>
        </p:pic>
      </p:grpSp>
      <p:sp>
        <p:nvSpPr>
          <p:cNvPr id="16" name="object 17"/>
          <p:cNvSpPr txBox="1"/>
          <p:nvPr/>
        </p:nvSpPr>
        <p:spPr>
          <a:xfrm>
            <a:off x="10043672" y="9016817"/>
            <a:ext cx="734060" cy="642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9685" marR="5080" indent="-7620">
              <a:lnSpc>
                <a:spcPct val="108000"/>
              </a:lnSpc>
              <a:spcBef>
                <a:spcPts val="115"/>
              </a:spcBef>
            </a:pP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Bunyi </a:t>
            </a:r>
            <a:r>
              <a:rPr sz="1250" b="1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0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peranti </a:t>
            </a:r>
            <a:r>
              <a:rPr sz="1250" b="1" spc="-1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b="1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kam</a:t>
            </a:r>
            <a:r>
              <a:rPr sz="1250" b="1" spc="-1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n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7" name="Arrow: Right 16"/>
          <p:cNvSpPr/>
          <p:nvPr/>
        </p:nvSpPr>
        <p:spPr>
          <a:xfrm rot="486888">
            <a:off x="5589910" y="8451325"/>
            <a:ext cx="1303569" cy="432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3635" cy="10668000"/>
          </a:xfrm>
          <a:custGeom>
            <a:avLst/>
            <a:gdLst/>
            <a:ahLst/>
            <a:cxnLst/>
            <a:rect l="l" t="t" r="r" b="b"/>
            <a:pathLst>
              <a:path w="15113635" h="10668000">
                <a:moveTo>
                  <a:pt x="15113508" y="0"/>
                </a:moveTo>
                <a:lnTo>
                  <a:pt x="0" y="0"/>
                </a:lnTo>
                <a:lnTo>
                  <a:pt x="0" y="10668000"/>
                </a:lnTo>
                <a:lnTo>
                  <a:pt x="15113508" y="10668000"/>
                </a:lnTo>
                <a:lnTo>
                  <a:pt x="15113508" y="0"/>
                </a:lnTo>
                <a:close/>
              </a:path>
            </a:pathLst>
          </a:custGeom>
          <a:solidFill>
            <a:srgbClr val="9FB3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404604" y="6225540"/>
            <a:ext cx="5709285" cy="4442460"/>
          </a:xfrm>
          <a:custGeom>
            <a:avLst/>
            <a:gdLst/>
            <a:ahLst/>
            <a:cxnLst/>
            <a:rect l="l" t="t" r="r" b="b"/>
            <a:pathLst>
              <a:path w="5709284" h="4442459">
                <a:moveTo>
                  <a:pt x="2918968" y="0"/>
                </a:moveTo>
                <a:lnTo>
                  <a:pt x="2870707" y="635"/>
                </a:lnTo>
                <a:lnTo>
                  <a:pt x="2822321" y="1905"/>
                </a:lnTo>
                <a:lnTo>
                  <a:pt x="2774696" y="3810"/>
                </a:lnTo>
                <a:lnTo>
                  <a:pt x="2727071" y="6350"/>
                </a:lnTo>
                <a:lnTo>
                  <a:pt x="2631821" y="13970"/>
                </a:lnTo>
                <a:lnTo>
                  <a:pt x="2584830" y="19050"/>
                </a:lnTo>
                <a:lnTo>
                  <a:pt x="2538476" y="24764"/>
                </a:lnTo>
                <a:lnTo>
                  <a:pt x="2491486" y="31114"/>
                </a:lnTo>
                <a:lnTo>
                  <a:pt x="2399411" y="46355"/>
                </a:lnTo>
                <a:lnTo>
                  <a:pt x="2307971" y="64135"/>
                </a:lnTo>
                <a:lnTo>
                  <a:pt x="2262251" y="74295"/>
                </a:lnTo>
                <a:lnTo>
                  <a:pt x="2217166" y="85089"/>
                </a:lnTo>
                <a:lnTo>
                  <a:pt x="2172716" y="96520"/>
                </a:lnTo>
                <a:lnTo>
                  <a:pt x="2128266" y="108585"/>
                </a:lnTo>
                <a:lnTo>
                  <a:pt x="2083816" y="121285"/>
                </a:lnTo>
                <a:lnTo>
                  <a:pt x="2039874" y="134620"/>
                </a:lnTo>
                <a:lnTo>
                  <a:pt x="1952878" y="163830"/>
                </a:lnTo>
                <a:lnTo>
                  <a:pt x="1909699" y="179070"/>
                </a:lnTo>
                <a:lnTo>
                  <a:pt x="1824609" y="212089"/>
                </a:lnTo>
                <a:lnTo>
                  <a:pt x="1740789" y="247650"/>
                </a:lnTo>
                <a:lnTo>
                  <a:pt x="1699514" y="266064"/>
                </a:lnTo>
                <a:lnTo>
                  <a:pt x="1658239" y="285750"/>
                </a:lnTo>
                <a:lnTo>
                  <a:pt x="1617599" y="305435"/>
                </a:lnTo>
                <a:lnTo>
                  <a:pt x="1577594" y="325755"/>
                </a:lnTo>
                <a:lnTo>
                  <a:pt x="1497584" y="368935"/>
                </a:lnTo>
                <a:lnTo>
                  <a:pt x="1419478" y="414020"/>
                </a:lnTo>
                <a:lnTo>
                  <a:pt x="1381378" y="437514"/>
                </a:lnTo>
                <a:lnTo>
                  <a:pt x="1343278" y="461645"/>
                </a:lnTo>
                <a:lnTo>
                  <a:pt x="1268349" y="511175"/>
                </a:lnTo>
                <a:lnTo>
                  <a:pt x="1231519" y="537210"/>
                </a:lnTo>
                <a:lnTo>
                  <a:pt x="1195197" y="563245"/>
                </a:lnTo>
                <a:lnTo>
                  <a:pt x="1159002" y="589914"/>
                </a:lnTo>
                <a:lnTo>
                  <a:pt x="1123442" y="617220"/>
                </a:lnTo>
                <a:lnTo>
                  <a:pt x="1087881" y="645160"/>
                </a:lnTo>
                <a:lnTo>
                  <a:pt x="1053592" y="673735"/>
                </a:lnTo>
                <a:lnTo>
                  <a:pt x="1019301" y="702945"/>
                </a:lnTo>
                <a:lnTo>
                  <a:pt x="985647" y="732155"/>
                </a:lnTo>
                <a:lnTo>
                  <a:pt x="951992" y="762000"/>
                </a:lnTo>
                <a:lnTo>
                  <a:pt x="918972" y="792480"/>
                </a:lnTo>
                <a:lnTo>
                  <a:pt x="886587" y="823595"/>
                </a:lnTo>
                <a:lnTo>
                  <a:pt x="854837" y="854710"/>
                </a:lnTo>
                <a:lnTo>
                  <a:pt x="792606" y="919480"/>
                </a:lnTo>
                <a:lnTo>
                  <a:pt x="762126" y="952500"/>
                </a:lnTo>
                <a:lnTo>
                  <a:pt x="732281" y="985520"/>
                </a:lnTo>
                <a:lnTo>
                  <a:pt x="702437" y="1019175"/>
                </a:lnTo>
                <a:lnTo>
                  <a:pt x="673862" y="1053464"/>
                </a:lnTo>
                <a:lnTo>
                  <a:pt x="645287" y="1088389"/>
                </a:lnTo>
                <a:lnTo>
                  <a:pt x="617347" y="1123314"/>
                </a:lnTo>
                <a:lnTo>
                  <a:pt x="590042" y="1158875"/>
                </a:lnTo>
                <a:lnTo>
                  <a:pt x="536701" y="1231265"/>
                </a:lnTo>
                <a:lnTo>
                  <a:pt x="511301" y="1268095"/>
                </a:lnTo>
                <a:lnTo>
                  <a:pt x="485901" y="1305560"/>
                </a:lnTo>
                <a:lnTo>
                  <a:pt x="461137" y="1343025"/>
                </a:lnTo>
                <a:lnTo>
                  <a:pt x="437642" y="1381125"/>
                </a:lnTo>
                <a:lnTo>
                  <a:pt x="414147" y="1419860"/>
                </a:lnTo>
                <a:lnTo>
                  <a:pt x="391160" y="1458595"/>
                </a:lnTo>
                <a:lnTo>
                  <a:pt x="368300" y="1497965"/>
                </a:lnTo>
                <a:lnTo>
                  <a:pt x="346710" y="1537335"/>
                </a:lnTo>
                <a:lnTo>
                  <a:pt x="325754" y="1577340"/>
                </a:lnTo>
                <a:lnTo>
                  <a:pt x="285115" y="1658620"/>
                </a:lnTo>
                <a:lnTo>
                  <a:pt x="266065" y="1699260"/>
                </a:lnTo>
                <a:lnTo>
                  <a:pt x="247650" y="1740535"/>
                </a:lnTo>
                <a:lnTo>
                  <a:pt x="229235" y="1782445"/>
                </a:lnTo>
                <a:lnTo>
                  <a:pt x="194945" y="1866900"/>
                </a:lnTo>
                <a:lnTo>
                  <a:pt x="179070" y="1909445"/>
                </a:lnTo>
                <a:lnTo>
                  <a:pt x="148590" y="1995805"/>
                </a:lnTo>
                <a:lnTo>
                  <a:pt x="134620" y="2039620"/>
                </a:lnTo>
                <a:lnTo>
                  <a:pt x="121285" y="2083435"/>
                </a:lnTo>
                <a:lnTo>
                  <a:pt x="108585" y="2127885"/>
                </a:lnTo>
                <a:lnTo>
                  <a:pt x="96520" y="2172335"/>
                </a:lnTo>
                <a:lnTo>
                  <a:pt x="85090" y="2217420"/>
                </a:lnTo>
                <a:lnTo>
                  <a:pt x="74295" y="2262505"/>
                </a:lnTo>
                <a:lnTo>
                  <a:pt x="64135" y="2307590"/>
                </a:lnTo>
                <a:lnTo>
                  <a:pt x="54610" y="2353310"/>
                </a:lnTo>
                <a:lnTo>
                  <a:pt x="38100" y="2445385"/>
                </a:lnTo>
                <a:lnTo>
                  <a:pt x="31115" y="2491740"/>
                </a:lnTo>
                <a:lnTo>
                  <a:pt x="24765" y="2538095"/>
                </a:lnTo>
                <a:lnTo>
                  <a:pt x="19050" y="2585085"/>
                </a:lnTo>
                <a:lnTo>
                  <a:pt x="13970" y="2632075"/>
                </a:lnTo>
                <a:lnTo>
                  <a:pt x="9525" y="2679065"/>
                </a:lnTo>
                <a:lnTo>
                  <a:pt x="6350" y="2726690"/>
                </a:lnTo>
                <a:lnTo>
                  <a:pt x="1270" y="2821940"/>
                </a:lnTo>
                <a:lnTo>
                  <a:pt x="0" y="2918460"/>
                </a:lnTo>
                <a:lnTo>
                  <a:pt x="1270" y="3014980"/>
                </a:lnTo>
                <a:lnTo>
                  <a:pt x="6350" y="3110230"/>
                </a:lnTo>
                <a:lnTo>
                  <a:pt x="9525" y="3157855"/>
                </a:lnTo>
                <a:lnTo>
                  <a:pt x="13970" y="3204845"/>
                </a:lnTo>
                <a:lnTo>
                  <a:pt x="19050" y="3251835"/>
                </a:lnTo>
                <a:lnTo>
                  <a:pt x="24765" y="3298825"/>
                </a:lnTo>
                <a:lnTo>
                  <a:pt x="31115" y="3345179"/>
                </a:lnTo>
                <a:lnTo>
                  <a:pt x="38100" y="3391535"/>
                </a:lnTo>
                <a:lnTo>
                  <a:pt x="54610" y="3483610"/>
                </a:lnTo>
                <a:lnTo>
                  <a:pt x="64135" y="3529329"/>
                </a:lnTo>
                <a:lnTo>
                  <a:pt x="74295" y="3574415"/>
                </a:lnTo>
                <a:lnTo>
                  <a:pt x="85090" y="3619500"/>
                </a:lnTo>
                <a:lnTo>
                  <a:pt x="96520" y="3664585"/>
                </a:lnTo>
                <a:lnTo>
                  <a:pt x="108585" y="3709035"/>
                </a:lnTo>
                <a:lnTo>
                  <a:pt x="121285" y="3753485"/>
                </a:lnTo>
                <a:lnTo>
                  <a:pt x="134620" y="3797300"/>
                </a:lnTo>
                <a:lnTo>
                  <a:pt x="148590" y="3841115"/>
                </a:lnTo>
                <a:lnTo>
                  <a:pt x="179070" y="3927475"/>
                </a:lnTo>
                <a:lnTo>
                  <a:pt x="194945" y="3970020"/>
                </a:lnTo>
                <a:lnTo>
                  <a:pt x="229235" y="4054475"/>
                </a:lnTo>
                <a:lnTo>
                  <a:pt x="247650" y="4096385"/>
                </a:lnTo>
                <a:lnTo>
                  <a:pt x="266065" y="4137660"/>
                </a:lnTo>
                <a:lnTo>
                  <a:pt x="285115" y="4178300"/>
                </a:lnTo>
                <a:lnTo>
                  <a:pt x="325754" y="4259580"/>
                </a:lnTo>
                <a:lnTo>
                  <a:pt x="346710" y="4299585"/>
                </a:lnTo>
                <a:lnTo>
                  <a:pt x="368300" y="4338955"/>
                </a:lnTo>
                <a:lnTo>
                  <a:pt x="391160" y="4378326"/>
                </a:lnTo>
                <a:lnTo>
                  <a:pt x="429387" y="4442460"/>
                </a:lnTo>
                <a:lnTo>
                  <a:pt x="5407913" y="4442460"/>
                </a:lnTo>
                <a:lnTo>
                  <a:pt x="5446649" y="4378326"/>
                </a:lnTo>
                <a:lnTo>
                  <a:pt x="5468874" y="4338955"/>
                </a:lnTo>
                <a:lnTo>
                  <a:pt x="5490463" y="4299585"/>
                </a:lnTo>
                <a:lnTo>
                  <a:pt x="5511419" y="4259580"/>
                </a:lnTo>
                <a:lnTo>
                  <a:pt x="5532374" y="4218940"/>
                </a:lnTo>
                <a:lnTo>
                  <a:pt x="5552059" y="4178300"/>
                </a:lnTo>
                <a:lnTo>
                  <a:pt x="5571109" y="4137660"/>
                </a:lnTo>
                <a:lnTo>
                  <a:pt x="5590159" y="4096385"/>
                </a:lnTo>
                <a:lnTo>
                  <a:pt x="5625719" y="4012565"/>
                </a:lnTo>
                <a:lnTo>
                  <a:pt x="5642229" y="3970020"/>
                </a:lnTo>
                <a:lnTo>
                  <a:pt x="5673979" y="3884295"/>
                </a:lnTo>
                <a:lnTo>
                  <a:pt x="5688584" y="3841115"/>
                </a:lnTo>
                <a:lnTo>
                  <a:pt x="5708904" y="3776980"/>
                </a:lnTo>
                <a:lnTo>
                  <a:pt x="5708904" y="2059940"/>
                </a:lnTo>
                <a:lnTo>
                  <a:pt x="5688584" y="1995805"/>
                </a:lnTo>
                <a:lnTo>
                  <a:pt x="5673979" y="1952625"/>
                </a:lnTo>
                <a:lnTo>
                  <a:pt x="5642229" y="1866900"/>
                </a:lnTo>
                <a:lnTo>
                  <a:pt x="5625719" y="1824355"/>
                </a:lnTo>
                <a:lnTo>
                  <a:pt x="5590159" y="1740535"/>
                </a:lnTo>
                <a:lnTo>
                  <a:pt x="5571109" y="1699260"/>
                </a:lnTo>
                <a:lnTo>
                  <a:pt x="5552059" y="1658620"/>
                </a:lnTo>
                <a:lnTo>
                  <a:pt x="5532374" y="1617980"/>
                </a:lnTo>
                <a:lnTo>
                  <a:pt x="5511419" y="1577340"/>
                </a:lnTo>
                <a:lnTo>
                  <a:pt x="5490463" y="1537335"/>
                </a:lnTo>
                <a:lnTo>
                  <a:pt x="5468874" y="1497965"/>
                </a:lnTo>
                <a:lnTo>
                  <a:pt x="5446649" y="1458595"/>
                </a:lnTo>
                <a:lnTo>
                  <a:pt x="5423788" y="1419860"/>
                </a:lnTo>
                <a:lnTo>
                  <a:pt x="5400294" y="1381125"/>
                </a:lnTo>
                <a:lnTo>
                  <a:pt x="5376163" y="1343025"/>
                </a:lnTo>
                <a:lnTo>
                  <a:pt x="5326634" y="1268095"/>
                </a:lnTo>
                <a:lnTo>
                  <a:pt x="5300472" y="1231265"/>
                </a:lnTo>
                <a:lnTo>
                  <a:pt x="5274436" y="1195070"/>
                </a:lnTo>
                <a:lnTo>
                  <a:pt x="5247132" y="1158875"/>
                </a:lnTo>
                <a:lnTo>
                  <a:pt x="5219827" y="1123314"/>
                </a:lnTo>
                <a:lnTo>
                  <a:pt x="5163947" y="1053464"/>
                </a:lnTo>
                <a:lnTo>
                  <a:pt x="5134736" y="1019175"/>
                </a:lnTo>
                <a:lnTo>
                  <a:pt x="5105527" y="985520"/>
                </a:lnTo>
                <a:lnTo>
                  <a:pt x="5075682" y="952500"/>
                </a:lnTo>
                <a:lnTo>
                  <a:pt x="5045202" y="919480"/>
                </a:lnTo>
                <a:lnTo>
                  <a:pt x="5014086" y="887095"/>
                </a:lnTo>
                <a:lnTo>
                  <a:pt x="4982336" y="854710"/>
                </a:lnTo>
                <a:lnTo>
                  <a:pt x="4950586" y="823595"/>
                </a:lnTo>
                <a:lnTo>
                  <a:pt x="4918202" y="792480"/>
                </a:lnTo>
                <a:lnTo>
                  <a:pt x="4885182" y="762000"/>
                </a:lnTo>
                <a:lnTo>
                  <a:pt x="4852161" y="732155"/>
                </a:lnTo>
                <a:lnTo>
                  <a:pt x="4817872" y="702945"/>
                </a:lnTo>
                <a:lnTo>
                  <a:pt x="4784217" y="673735"/>
                </a:lnTo>
                <a:lnTo>
                  <a:pt x="4749292" y="645160"/>
                </a:lnTo>
                <a:lnTo>
                  <a:pt x="4714367" y="617220"/>
                </a:lnTo>
                <a:lnTo>
                  <a:pt x="4678807" y="589914"/>
                </a:lnTo>
                <a:lnTo>
                  <a:pt x="4642611" y="563245"/>
                </a:lnTo>
                <a:lnTo>
                  <a:pt x="4568952" y="511175"/>
                </a:lnTo>
                <a:lnTo>
                  <a:pt x="4532122" y="486410"/>
                </a:lnTo>
                <a:lnTo>
                  <a:pt x="4494022" y="461645"/>
                </a:lnTo>
                <a:lnTo>
                  <a:pt x="4455794" y="437514"/>
                </a:lnTo>
                <a:lnTo>
                  <a:pt x="4417694" y="414020"/>
                </a:lnTo>
                <a:lnTo>
                  <a:pt x="4378959" y="391160"/>
                </a:lnTo>
                <a:lnTo>
                  <a:pt x="4339590" y="368935"/>
                </a:lnTo>
                <a:lnTo>
                  <a:pt x="4300219" y="347345"/>
                </a:lnTo>
                <a:lnTo>
                  <a:pt x="4260215" y="325755"/>
                </a:lnTo>
                <a:lnTo>
                  <a:pt x="4219575" y="305435"/>
                </a:lnTo>
                <a:lnTo>
                  <a:pt x="4178934" y="285750"/>
                </a:lnTo>
                <a:lnTo>
                  <a:pt x="4137659" y="266064"/>
                </a:lnTo>
                <a:lnTo>
                  <a:pt x="4096384" y="247650"/>
                </a:lnTo>
                <a:lnTo>
                  <a:pt x="4012565" y="212089"/>
                </a:lnTo>
                <a:lnTo>
                  <a:pt x="3970655" y="195580"/>
                </a:lnTo>
                <a:lnTo>
                  <a:pt x="3927475" y="179070"/>
                </a:lnTo>
                <a:lnTo>
                  <a:pt x="3884294" y="163830"/>
                </a:lnTo>
                <a:lnTo>
                  <a:pt x="3797934" y="134620"/>
                </a:lnTo>
                <a:lnTo>
                  <a:pt x="3753484" y="121285"/>
                </a:lnTo>
                <a:lnTo>
                  <a:pt x="3709669" y="108585"/>
                </a:lnTo>
                <a:lnTo>
                  <a:pt x="3665092" y="96520"/>
                </a:lnTo>
                <a:lnTo>
                  <a:pt x="3620007" y="85089"/>
                </a:lnTo>
                <a:lnTo>
                  <a:pt x="3574923" y="74295"/>
                </a:lnTo>
                <a:lnTo>
                  <a:pt x="3529838" y="64135"/>
                </a:lnTo>
                <a:lnTo>
                  <a:pt x="3438398" y="46355"/>
                </a:lnTo>
                <a:lnTo>
                  <a:pt x="3345688" y="31114"/>
                </a:lnTo>
                <a:lnTo>
                  <a:pt x="3299332" y="24764"/>
                </a:lnTo>
                <a:lnTo>
                  <a:pt x="3252343" y="19050"/>
                </a:lnTo>
                <a:lnTo>
                  <a:pt x="3205353" y="13970"/>
                </a:lnTo>
                <a:lnTo>
                  <a:pt x="3110738" y="6350"/>
                </a:lnTo>
                <a:lnTo>
                  <a:pt x="3063113" y="3810"/>
                </a:lnTo>
                <a:lnTo>
                  <a:pt x="3014853" y="1905"/>
                </a:lnTo>
                <a:lnTo>
                  <a:pt x="2967228" y="635"/>
                </a:lnTo>
                <a:lnTo>
                  <a:pt x="2918968" y="0"/>
                </a:lnTo>
                <a:close/>
              </a:path>
            </a:pathLst>
          </a:custGeom>
          <a:solidFill>
            <a:srgbClr val="90965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5113635" cy="10668000"/>
            <a:chOff x="0" y="0"/>
            <a:chExt cx="15113635" cy="10668000"/>
          </a:xfrm>
        </p:grpSpPr>
        <p:pic>
          <p:nvPicPr>
            <p:cNvPr id="5" name="object 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7260334"/>
              <a:ext cx="7555992" cy="34076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5992" y="0"/>
              <a:ext cx="7557515" cy="1066799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38816" y="7868411"/>
              <a:ext cx="990600" cy="9906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50644" y="1400175"/>
            <a:ext cx="5483860" cy="126301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R="552450" algn="ctr">
              <a:lnSpc>
                <a:spcPct val="100000"/>
              </a:lnSpc>
              <a:spcBef>
                <a:spcPts val="625"/>
              </a:spcBef>
            </a:pPr>
            <a:r>
              <a:rPr sz="360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Amrita</a:t>
            </a:r>
            <a:endParaRPr sz="3600" dirty="0">
              <a:latin typeface="Tahoma" panose="020B0604030504040204"/>
              <a:cs typeface="Tahoma" panose="020B0604030504040204"/>
            </a:endParaRPr>
          </a:p>
          <a:p>
            <a:pPr marL="12700" marR="5080" algn="just">
              <a:lnSpc>
                <a:spcPct val="107000"/>
              </a:lnSpc>
              <a:spcBef>
                <a:spcPts val="70"/>
              </a:spcBef>
            </a:pPr>
            <a:r>
              <a:rPr sz="1250" b="0" spc="-3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Nasib </a:t>
            </a:r>
            <a:r>
              <a:rPr sz="1250" b="0" spc="-3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baik, </a:t>
            </a:r>
            <a:r>
              <a:rPr sz="1250" b="0" spc="-2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anda </a:t>
            </a:r>
            <a:r>
              <a:rPr sz="1250" b="0" spc="-3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bukan </a:t>
            </a:r>
            <a:r>
              <a:rPr sz="1250" b="0" spc="-3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satu-satunya </a:t>
            </a:r>
            <a:r>
              <a:rPr sz="1250" b="0" spc="-3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orang yang cuba </a:t>
            </a:r>
            <a:r>
              <a:rPr sz="1250" b="0" spc="-3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membina semula </a:t>
            </a:r>
            <a:r>
              <a:rPr sz="1250" b="0" spc="-4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alam </a:t>
            </a:r>
            <a:r>
              <a:rPr sz="1250" b="0" spc="-3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b="0" spc="-5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sekitar. </a:t>
            </a:r>
            <a:r>
              <a:rPr sz="1250" b="0" spc="-2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Ada </a:t>
            </a:r>
            <a:r>
              <a:rPr sz="1250" b="0" spc="-3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seorng </a:t>
            </a:r>
            <a:r>
              <a:rPr sz="1250" b="0" spc="-2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lagi hero </a:t>
            </a:r>
            <a:r>
              <a:rPr sz="1250" b="0" spc="-3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untuk ditemui </a:t>
            </a:r>
            <a:r>
              <a:rPr sz="1250" b="0" spc="-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– </a:t>
            </a:r>
            <a:r>
              <a:rPr sz="1250" b="0" spc="-3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Amrita! </a:t>
            </a:r>
            <a:r>
              <a:rPr sz="1250" b="0" spc="-3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Hutannya </a:t>
            </a:r>
            <a:r>
              <a:rPr sz="1250" b="0" spc="-3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telah wujud </a:t>
            </a:r>
            <a:r>
              <a:rPr sz="1250" b="0" spc="-2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b="0" spc="-3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semula</a:t>
            </a:r>
            <a:r>
              <a:rPr sz="1250" b="0" spc="-6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b="0" spc="-3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kerana</a:t>
            </a:r>
            <a:r>
              <a:rPr sz="1250" b="0" spc="-6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b="0" spc="-4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Tindakan </a:t>
            </a:r>
            <a:r>
              <a:rPr sz="1250" b="0" spc="-3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anda</a:t>
            </a:r>
            <a:r>
              <a:rPr sz="1250" b="0" spc="-5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b="0" spc="-3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setakat</a:t>
            </a:r>
            <a:r>
              <a:rPr sz="1250" b="0" spc="-4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b="0" spc="-3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ini,</a:t>
            </a:r>
            <a:r>
              <a:rPr sz="1250" b="0" spc="-5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b="0" spc="-3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tetapi masih</a:t>
            </a:r>
            <a:r>
              <a:rPr sz="1250" b="0" spc="-6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b="0" spc="-3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belum</a:t>
            </a:r>
            <a:r>
              <a:rPr sz="1250" b="0" spc="-5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b="0" spc="-3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selamat.</a:t>
            </a:r>
            <a:endParaRPr sz="1250" dirty="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50644" y="2868878"/>
            <a:ext cx="5480050" cy="4940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Seperti Miku,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orang </a:t>
            </a:r>
            <a:r>
              <a:rPr sz="1250" spc="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di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seluruh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dunia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terus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menuntut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terlalu banyak alam,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termasuk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raja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negara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Amrita.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Dia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melihat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pokok-pokok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gergasi  </a:t>
            </a:r>
            <a:r>
              <a:rPr sz="1250" spc="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di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hutannya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dan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membayangkan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bangunan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besar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untuk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semua 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rakyatnya, </a:t>
            </a:r>
            <a:r>
              <a:rPr sz="1250" spc="-36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jadi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dia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menghantar pemotong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kayunya untuk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menebang seluruh kayu. 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Amrita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meraih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sebatang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pokok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dan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memeluknya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dengan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erat,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tetapi 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pemotong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kayu itu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melarikan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diri </a:t>
            </a:r>
            <a:r>
              <a:rPr sz="1250" spc="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ke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pokok lain dan mula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memotongnya 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hingga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berkeping-keping!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Amrita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melihat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rakan-rakannya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berpelukan 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antara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satu sama lain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dengan ketakutan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serta haiwan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dan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burung yang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tinggal</a:t>
            </a:r>
            <a:r>
              <a:rPr sz="1250" spc="3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di</a:t>
            </a:r>
            <a:r>
              <a:rPr sz="1250" spc="4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hutan</a:t>
            </a:r>
            <a:r>
              <a:rPr sz="1250" spc="5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turut</a:t>
            </a:r>
            <a:r>
              <a:rPr sz="1250" spc="6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melarikan</a:t>
            </a:r>
            <a:r>
              <a:rPr sz="1250" spc="3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diri</a:t>
            </a:r>
            <a:r>
              <a:rPr sz="1250" spc="5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dengan</a:t>
            </a:r>
            <a:r>
              <a:rPr sz="1250" spc="5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ketakutan.</a:t>
            </a:r>
            <a:endParaRPr sz="1250"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</a:pPr>
            <a:endParaRPr sz="1500">
              <a:latin typeface="Trebuchet MS" panose="020B0603020202020204"/>
              <a:cs typeface="Trebuchet MS" panose="020B0603020202020204"/>
            </a:endParaRPr>
          </a:p>
          <a:p>
            <a:pPr marL="12700" marR="7620" algn="just">
              <a:lnSpc>
                <a:spcPct val="107000"/>
              </a:lnSpc>
              <a:spcBef>
                <a:spcPts val="5"/>
              </a:spcBef>
            </a:pP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Apabila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malam tiba dan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pemotong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kayu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berhenti,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dia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tahu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dia hanya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mempunyai beberapa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jam untuk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mencari penyelesaian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yang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aman </a:t>
            </a:r>
            <a:r>
              <a:rPr sz="1250" spc="-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–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atau 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rumahnya akan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hilang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selama-lamanya! </a:t>
            </a:r>
            <a:r>
              <a:rPr sz="125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Perlu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ada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penyelesaian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lain untuk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masalah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itu,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dan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dia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bertekad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untuk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mencarinya.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Mungkin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dia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boleh </a:t>
            </a:r>
            <a:r>
              <a:rPr sz="1250" spc="-36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menanam lebih banyak tumbuhanuntuk menunjukkan kepada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raja dan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pemotong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kayunya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keindahan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yang mereka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musnahkan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oleh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ketamakan 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mereka.</a:t>
            </a:r>
            <a:endParaRPr sz="1250"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50">
              <a:latin typeface="Trebuchet MS" panose="020B0603020202020204"/>
              <a:cs typeface="Trebuchet MS" panose="020B0603020202020204"/>
            </a:endParaRPr>
          </a:p>
          <a:p>
            <a:pPr marL="12700" marR="10160" algn="just">
              <a:lnSpc>
                <a:spcPct val="106000"/>
              </a:lnSpc>
            </a:pP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Amrita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memerlukan 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bantuan anda untuk mencapai matlamatnya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dalam 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masa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yang 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singkat. </a:t>
            </a:r>
            <a:r>
              <a:rPr sz="1250" spc="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Kini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tiba masanya 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untuk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anda 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bertindak menyokong </a:t>
            </a:r>
            <a:r>
              <a:rPr sz="1250" spc="2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alam semula jadi </a:t>
            </a:r>
            <a:r>
              <a:rPr sz="1250" spc="-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–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bantu Amrita membina semula 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bahagian hutan yang </a:t>
            </a:r>
            <a:r>
              <a:rPr sz="1250" spc="2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hilang dengan 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mencipta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taman kecil 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daripada tumbuh-tumbuhan, objek </a:t>
            </a:r>
            <a:r>
              <a:rPr sz="1250" spc="2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atau malah pada 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computer anda.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Kemudian teruskan </a:t>
            </a:r>
            <a:r>
              <a:rPr sz="1250" spc="1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ke </a:t>
            </a:r>
            <a:r>
              <a:rPr sz="1250" spc="20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bahagian akhir </a:t>
            </a:r>
            <a:r>
              <a:rPr sz="1250" spc="2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15" dirty="0">
                <a:solidFill>
                  <a:srgbClr val="29245E"/>
                </a:solidFill>
                <a:latin typeface="Trebuchet MS" panose="020B0603020202020204"/>
                <a:cs typeface="Trebuchet MS" panose="020B0603020202020204"/>
              </a:rPr>
              <a:t>cerita.</a:t>
            </a:r>
            <a:endParaRPr sz="12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68785" y="7828915"/>
            <a:ext cx="2370455" cy="1624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475"/>
              </a:lnSpc>
              <a:spcBef>
                <a:spcPts val="95"/>
              </a:spcBef>
            </a:pPr>
            <a:r>
              <a:rPr sz="1250" b="1" spc="-4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Sangam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66040">
              <a:lnSpc>
                <a:spcPts val="1475"/>
              </a:lnSpc>
            </a:pPr>
            <a:r>
              <a:rPr sz="125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50" spc="-1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am</a:t>
            </a:r>
            <a:r>
              <a:rPr sz="1250" spc="-9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5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ert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5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li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66040" marR="5080">
              <a:lnSpc>
                <a:spcPct val="107000"/>
              </a:lnSpc>
              <a:spcBef>
                <a:spcPts val="5"/>
              </a:spcBef>
            </a:pPr>
            <a:r>
              <a:rPr sz="125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dibanyangkan di </a:t>
            </a:r>
            <a:r>
              <a:rPr sz="1250" spc="-1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WAGGGS </a:t>
            </a:r>
            <a:r>
              <a:rPr sz="125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International 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1956 Mesyuarat </a:t>
            </a:r>
            <a:r>
              <a:rPr sz="125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Pesuruhjaya di New 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Dehli. Nama </a:t>
            </a:r>
            <a:r>
              <a:rPr sz="1250" spc="-38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Sangam</a:t>
            </a:r>
            <a:r>
              <a:rPr sz="1250" spc="-6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dipilih</a:t>
            </a:r>
            <a:r>
              <a:rPr sz="1250" spc="-4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kerana</a:t>
            </a:r>
            <a:r>
              <a:rPr sz="1250" spc="-5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maknanya </a:t>
            </a:r>
            <a:r>
              <a:rPr sz="1250" spc="-37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250" spc="-5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Bahasa</a:t>
            </a:r>
            <a:r>
              <a:rPr sz="1250" spc="-4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Sanskrit</a:t>
            </a:r>
            <a:r>
              <a:rPr sz="1250" spc="-4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purba</a:t>
            </a:r>
            <a:r>
              <a:rPr sz="1250" spc="-1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: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66040">
              <a:lnSpc>
                <a:spcPct val="100000"/>
              </a:lnSpc>
              <a:spcBef>
                <a:spcPts val="110"/>
              </a:spcBef>
            </a:pPr>
            <a:r>
              <a:rPr sz="1250" spc="-5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‘Coming</a:t>
            </a:r>
            <a:r>
              <a:rPr sz="1250" spc="-6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30" dirty="0">
                <a:solidFill>
                  <a:srgbClr val="29245E"/>
                </a:solidFill>
                <a:latin typeface="Tahoma" panose="020B0604030504040204"/>
                <a:cs typeface="Tahoma" panose="020B0604030504040204"/>
              </a:rPr>
              <a:t>Together’.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-162011"/>
            <a:ext cx="15069185" cy="1064386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1995" y="186144"/>
            <a:ext cx="916305" cy="2135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b="1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lang="en-MY" sz="1300" b="1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KTIVITI </a:t>
            </a:r>
            <a:r>
              <a:rPr sz="1300" b="1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3</a:t>
            </a:r>
            <a:endParaRPr sz="13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4030"/>
              </a:lnSpc>
              <a:spcBef>
                <a:spcPts val="370"/>
              </a:spcBef>
            </a:pPr>
            <a:r>
              <a:rPr spc="-5" dirty="0"/>
              <a:t>Bina </a:t>
            </a:r>
            <a:r>
              <a:rPr dirty="0"/>
              <a:t>Taman </a:t>
            </a:r>
            <a:r>
              <a:rPr spc="5" dirty="0"/>
              <a:t> </a:t>
            </a:r>
            <a:r>
              <a:rPr spc="-5" dirty="0"/>
              <a:t>Anda</a:t>
            </a:r>
            <a:r>
              <a:rPr spc="-60" dirty="0"/>
              <a:t> </a:t>
            </a:r>
            <a:r>
              <a:rPr spc="-5" dirty="0"/>
              <a:t>Sendiri</a:t>
            </a:r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583653" y="1820290"/>
            <a:ext cx="3082290" cy="347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Sekarang anda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telah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melihat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kesejahteraan yang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diwujudkan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melalui keharmonian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semula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 dan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mempelajari</a:t>
            </a:r>
            <a:r>
              <a:rPr sz="1200" b="1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kepentingan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keseimbangan di dunia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semula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jadi,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jadikan dunia anda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lebih cerah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mencipta sebuah taman.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boleh </a:t>
            </a:r>
            <a:r>
              <a:rPr sz="1200" b="1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menggunakan mana-mana konfigurasi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reka bentuk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sesuai, fokus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 penghasilan sesuatu yang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 </a:t>
            </a:r>
            <a:r>
              <a:rPr sz="1200" b="1" spc="-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membantu </a:t>
            </a:r>
            <a:r>
              <a:rPr sz="12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dan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orang lain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menghargai apa yang diberikan alam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semula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 kepada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kita.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 </a:t>
            </a:r>
            <a:r>
              <a:rPr sz="1200" b="1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membina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taman </a:t>
            </a:r>
            <a:r>
              <a:rPr sz="12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sendiri atau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bina </a:t>
            </a:r>
            <a:r>
              <a:rPr sz="1200" b="1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ia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bersama-sama unit anda atau 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dalam</a:t>
            </a:r>
            <a:r>
              <a:rPr sz="14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</a:t>
            </a:r>
            <a:r>
              <a:rPr sz="14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kecil.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61942" y="1887130"/>
            <a:ext cx="1821180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Persediaan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&amp;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75278" y="2296007"/>
            <a:ext cx="2705100" cy="41529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4000"/>
              </a:lnSpc>
              <a:spcBef>
                <a:spcPts val="3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berlainan berdasarkan pilihan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membina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kebun</a:t>
            </a:r>
            <a:r>
              <a:rPr sz="125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54161" y="1938456"/>
            <a:ext cx="6421120" cy="66230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Terima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kasih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untuk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semua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taman-taman</a:t>
            </a:r>
            <a:r>
              <a:rPr sz="1250" spc="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cantik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yang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anda dan</a:t>
            </a:r>
            <a:r>
              <a:rPr sz="1250" spc="-1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Amrita</a:t>
            </a:r>
            <a:r>
              <a:rPr sz="1250" spc="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buat</a:t>
            </a:r>
            <a:endParaRPr sz="1250">
              <a:latin typeface="Trebuchet MS" panose="020B0603020202020204"/>
              <a:cs typeface="Trebuchet MS" panose="020B0603020202020204"/>
            </a:endParaRPr>
          </a:p>
          <a:p>
            <a:pPr marL="12700" marR="5080">
              <a:lnSpc>
                <a:spcPct val="111000"/>
              </a:lnSpc>
              <a:spcBef>
                <a:spcPts val="5"/>
              </a:spcBef>
            </a:pP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Pada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keesokan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paginya</a:t>
            </a:r>
            <a:r>
              <a:rPr sz="1250" spc="1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-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pemotong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kayu,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orang</a:t>
            </a:r>
            <a:r>
              <a:rPr sz="1250" spc="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ramai, raja</a:t>
            </a:r>
            <a:r>
              <a:rPr sz="1250" spc="1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– 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bangun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tidur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dan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mendapati </a:t>
            </a:r>
            <a:r>
              <a:rPr sz="1250" spc="-36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hutan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lebih besar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dan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lebih</a:t>
            </a:r>
            <a:r>
              <a:rPr sz="1250" spc="-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indah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daripada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sebelumnya!</a:t>
            </a:r>
            <a:endParaRPr sz="12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54161" y="2774116"/>
            <a:ext cx="6362065" cy="42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100"/>
              </a:spcBef>
              <a:tabLst>
                <a:tab pos="868680" algn="l"/>
                <a:tab pos="1343660" algn="l"/>
                <a:tab pos="1686560" algn="l"/>
                <a:tab pos="2192655" algn="l"/>
                <a:tab pos="2748915" algn="l"/>
                <a:tab pos="3524885" algn="l"/>
                <a:tab pos="4074160" algn="l"/>
                <a:tab pos="4838065" algn="l"/>
                <a:tab pos="5312410" algn="l"/>
              </a:tabLst>
            </a:pP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Pe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oto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n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g	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k</a:t>
            </a:r>
            <a:r>
              <a:rPr sz="1250" spc="-1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a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y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u	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i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t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u	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t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i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da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k	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dapa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t	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b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e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rg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e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rak	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un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t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u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k	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t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an</a:t>
            </a:r>
            <a:r>
              <a:rPr sz="1250" spc="-2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a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a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n	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y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an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g	m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e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n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e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n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an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gk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an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, 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pemadangan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cantik,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atau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orang</a:t>
            </a:r>
            <a:r>
              <a:rPr sz="1250" spc="-1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dengan</a:t>
            </a:r>
            <a:r>
              <a:rPr sz="1250" spc="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berhati-hati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menjaga</a:t>
            </a:r>
            <a:r>
              <a:rPr sz="1250" spc="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haiwan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yang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hilang.</a:t>
            </a:r>
            <a:endParaRPr sz="12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54161" y="3383716"/>
            <a:ext cx="6365875" cy="8318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0"/>
              </a:spcBef>
            </a:pP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Mereka melapaskan kapak 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mereka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dan memberitahu raja bahawa ianya sia-sia 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–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mereka 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tidak boleh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dan tidak mahu menghentikan pertumbuhan 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hutan.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Raja 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itu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bersetuju dan 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membuat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keputusan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untuk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berkongsi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istananya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dan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tidak</a:t>
            </a:r>
            <a:r>
              <a:rPr sz="1250" spc="36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mengambil</a:t>
            </a:r>
            <a:r>
              <a:rPr sz="1250" spc="36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sebahagian 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kawasan hutan. Semua 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orang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boleh</a:t>
            </a:r>
            <a:r>
              <a:rPr sz="125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menikmati</a:t>
            </a:r>
            <a:r>
              <a:rPr sz="1250" spc="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pemandangan</a:t>
            </a:r>
            <a:r>
              <a:rPr sz="1250" spc="-10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indah</a:t>
            </a:r>
            <a:r>
              <a:rPr sz="1250" spc="1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rebuchet MS" panose="020B0603020202020204"/>
                <a:cs typeface="Trebuchet MS" panose="020B0603020202020204"/>
              </a:rPr>
              <a:t>pokok-pokok!</a:t>
            </a:r>
            <a:endParaRPr sz="12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54161" y="4359623"/>
            <a:ext cx="6364605" cy="745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12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Tunjukkan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usaha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anda!</a:t>
            </a:r>
            <a:r>
              <a:rPr sz="1400" b="1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Ambil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gambar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bersama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taman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dan </a:t>
            </a:r>
            <a:r>
              <a:rPr sz="1400" b="1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gunakan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Hashtag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#WTD2023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dikongsikan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hantarkan 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gambar</a:t>
            </a:r>
            <a:r>
              <a:rPr sz="14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WAGGGS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melalui </a:t>
            </a:r>
            <a:r>
              <a:rPr sz="14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 panose="020B0604030504040204"/>
                <a:cs typeface="Tahoma" panose="020B0604030504040204"/>
                <a:hlinkClick r:id="rId2"/>
              </a:rPr>
              <a:t>wtd@wagggs.org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3652" y="5556732"/>
            <a:ext cx="5996725" cy="2051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lang="en-MY" sz="1250" spc="-10" dirty="0" err="1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bertanda</a:t>
            </a:r>
            <a:r>
              <a:rPr lang="en-MY"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(/) </a:t>
            </a:r>
            <a:r>
              <a:rPr lang="en-MY" sz="1250" spc="-10" dirty="0" err="1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adalah</a:t>
            </a:r>
            <a:r>
              <a:rPr lang="en-MY"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250" spc="-10" dirty="0" err="1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wajib</a:t>
            </a:r>
            <a:r>
              <a:rPr lang="en-MY"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250" spc="-10" dirty="0" err="1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dibuat</a:t>
            </a:r>
            <a:r>
              <a:rPr lang="en-MY"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. </a:t>
            </a:r>
            <a:r>
              <a:rPr sz="1250" spc="-10" dirty="0" err="1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Pilih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 err="1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satu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250" spc="5" dirty="0" err="1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lagi</a:t>
            </a:r>
            <a:r>
              <a:rPr lang="en-MY" sz="1250" spc="5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di </a:t>
            </a:r>
            <a:r>
              <a:rPr sz="1250" spc="-5" dirty="0" err="1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antara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berikut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: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05934" y="6137528"/>
            <a:ext cx="14789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Cipta</a:t>
            </a:r>
            <a:r>
              <a:rPr sz="12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taman landskap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0853" y="6130899"/>
            <a:ext cx="2385060" cy="40894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Keluar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dan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cari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tapak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sesuai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menanam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pokok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05934" y="6840219"/>
            <a:ext cx="17551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Lukis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taman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idaman</a:t>
            </a:r>
            <a:r>
              <a:rPr sz="12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0853" y="6821226"/>
            <a:ext cx="2463800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Hias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kotak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bunga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pasu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bunga </a:t>
            </a:r>
            <a:r>
              <a:rPr sz="1250" spc="-3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tanam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benih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pokok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40853" y="7597876"/>
            <a:ext cx="2695575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Pelihara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pulihara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kebun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sedia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ada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05934" y="7596869"/>
            <a:ext cx="2122805" cy="41275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1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Cipta</a:t>
            </a:r>
            <a:r>
              <a:rPr sz="11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Diorama</a:t>
            </a:r>
            <a:r>
              <a:rPr sz="11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3D</a:t>
            </a:r>
            <a:r>
              <a:rPr sz="11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menggunakan</a:t>
            </a:r>
            <a:endParaRPr sz="11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Bahan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kitar</a:t>
            </a:r>
            <a:r>
              <a:rPr sz="1200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semula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05934" y="8335959"/>
            <a:ext cx="1979295" cy="43370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Hasilkan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origami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bunga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gunakan sebagai hiasan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40853" y="8343320"/>
            <a:ext cx="2487295" cy="63944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5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Guntingkan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gambar-gambar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pada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lampiran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pek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 dan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susun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membetuk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kolaj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taman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cantik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19142" y="9089903"/>
            <a:ext cx="2785110" cy="436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Gunakan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teknologi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menghasilkan </a:t>
            </a:r>
            <a:r>
              <a:rPr sz="1250" spc="-3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Gambar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digital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sebuah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taman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3653" y="9747212"/>
            <a:ext cx="153670" cy="179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46</a:t>
            </a:r>
            <a:endParaRPr sz="1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75573" y="5454650"/>
            <a:ext cx="1353185" cy="168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12445">
              <a:lnSpc>
                <a:spcPct val="151000"/>
              </a:lnSpc>
              <a:spcBef>
                <a:spcPts val="100"/>
              </a:spcBef>
            </a:pP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Cari 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inspirasi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taman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atau 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Belajar mengenai </a:t>
            </a:r>
            <a:r>
              <a:rPr sz="1200" b="1" spc="-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taman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seluruh</a:t>
            </a:r>
            <a:endParaRPr sz="1200">
              <a:latin typeface="Tahoma" panose="020B0604030504040204"/>
              <a:cs typeface="Tahoma" panose="020B0604030504040204"/>
            </a:endParaRPr>
          </a:p>
          <a:p>
            <a:pPr marL="208915">
              <a:lnSpc>
                <a:spcPct val="100000"/>
              </a:lnSpc>
              <a:spcBef>
                <a:spcPts val="735"/>
              </a:spcBef>
            </a:pP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u="heavy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ahoma" panose="020B0604030504040204"/>
                <a:cs typeface="Tahoma" panose="020B0604030504040204"/>
              </a:rPr>
              <a:t>sini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326619" y="5454650"/>
            <a:ext cx="2488565" cy="168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9410" marR="365125" indent="282575">
              <a:lnSpc>
                <a:spcPct val="151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Ketahui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lebih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lagi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idea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aktiviti, 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lihat</a:t>
            </a:r>
            <a:endParaRPr sz="1200">
              <a:latin typeface="Tahoma" panose="020B0604030504040204"/>
              <a:cs typeface="Tahoma" panose="020B0604030504040204"/>
            </a:endParaRPr>
          </a:p>
          <a:p>
            <a:pPr marL="12065" marR="5080" algn="ctr">
              <a:lnSpc>
                <a:spcPct val="151000"/>
              </a:lnSpc>
            </a:pPr>
            <a:r>
              <a:rPr sz="1200" b="1" u="heavy" spc="-45" dirty="0">
                <a:solidFill>
                  <a:srgbClr val="4471C4"/>
                </a:solidFill>
                <a:uFill>
                  <a:solidFill>
                    <a:srgbClr val="4471C4"/>
                  </a:solidFill>
                </a:uFill>
                <a:latin typeface="Tahoma" panose="020B0604030504040204"/>
                <a:cs typeface="Tahoma" panose="020B0604030504040204"/>
              </a:rPr>
              <a:t>lam</a:t>
            </a:r>
            <a:r>
              <a:rPr sz="1200" b="1" u="heavy" spc="-30" dirty="0">
                <a:solidFill>
                  <a:srgbClr val="4471C4"/>
                </a:solidFill>
                <a:uFill>
                  <a:solidFill>
                    <a:srgbClr val="4471C4"/>
                  </a:solidFill>
                </a:uFill>
                <a:latin typeface="Tahoma" panose="020B0604030504040204"/>
                <a:cs typeface="Tahoma" panose="020B0604030504040204"/>
              </a:rPr>
              <a:t>a</a:t>
            </a:r>
            <a:r>
              <a:rPr sz="1200" b="1" u="heavy" spc="-45" dirty="0">
                <a:solidFill>
                  <a:srgbClr val="4471C4"/>
                </a:solidFill>
                <a:uFill>
                  <a:solidFill>
                    <a:srgbClr val="4471C4"/>
                  </a:solidFill>
                </a:uFill>
                <a:latin typeface="Tahoma" panose="020B0604030504040204"/>
                <a:cs typeface="Tahoma" panose="020B0604030504040204"/>
              </a:rPr>
              <a:t>n</a:t>
            </a:r>
            <a:r>
              <a:rPr sz="1200" b="1" u="heavy" spc="-35" dirty="0">
                <a:solidFill>
                  <a:srgbClr val="4471C4"/>
                </a:solidFill>
                <a:uFill>
                  <a:solidFill>
                    <a:srgbClr val="4471C4"/>
                  </a:solidFill>
                </a:uFill>
                <a:latin typeface="Tahoma" panose="020B0604030504040204"/>
                <a:cs typeface="Tahoma" panose="020B0604030504040204"/>
              </a:rPr>
              <a:t> </a:t>
            </a:r>
            <a:r>
              <a:rPr sz="1200" b="1" u="heavy" spc="-65" dirty="0">
                <a:solidFill>
                  <a:srgbClr val="4471C4"/>
                </a:solidFill>
                <a:uFill>
                  <a:solidFill>
                    <a:srgbClr val="4471C4"/>
                  </a:solidFill>
                </a:uFill>
                <a:latin typeface="Tahoma" panose="020B0604030504040204"/>
                <a:cs typeface="Tahoma" panose="020B0604030504040204"/>
              </a:rPr>
              <a:t>w</a:t>
            </a:r>
            <a:r>
              <a:rPr sz="1200" b="1" u="heavy" spc="-40" dirty="0">
                <a:solidFill>
                  <a:srgbClr val="4471C4"/>
                </a:solidFill>
                <a:uFill>
                  <a:solidFill>
                    <a:srgbClr val="4471C4"/>
                  </a:solidFill>
                </a:uFill>
                <a:latin typeface="Tahoma" panose="020B0604030504040204"/>
                <a:cs typeface="Tahoma" panose="020B0604030504040204"/>
              </a:rPr>
              <a:t>e</a:t>
            </a:r>
            <a:r>
              <a:rPr sz="1200" b="1" u="heavy" spc="-45" dirty="0">
                <a:solidFill>
                  <a:srgbClr val="4471C4"/>
                </a:solidFill>
                <a:uFill>
                  <a:solidFill>
                    <a:srgbClr val="4471C4"/>
                  </a:solidFill>
                </a:uFill>
                <a:latin typeface="Tahoma" panose="020B0604030504040204"/>
                <a:cs typeface="Tahoma" panose="020B0604030504040204"/>
              </a:rPr>
              <a:t>b</a:t>
            </a:r>
            <a:r>
              <a:rPr sz="1200" b="1" spc="-75" dirty="0">
                <a:solidFill>
                  <a:srgbClr val="4471C4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rld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es</a:t>
            </a:r>
            <a:r>
              <a:rPr sz="12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au  </a:t>
            </a:r>
            <a:r>
              <a:rPr sz="12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aktiviti-aktiviti </a:t>
            </a:r>
            <a:r>
              <a:rPr sz="12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luar</a:t>
            </a:r>
            <a:r>
              <a:rPr sz="12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yang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disukai </a:t>
            </a:r>
            <a:r>
              <a:rPr sz="1200" b="1" spc="-3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Kusafiri,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Sangam,</a:t>
            </a:r>
            <a:r>
              <a:rPr sz="1200" b="1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Pax</a:t>
            </a:r>
            <a:r>
              <a:rPr sz="12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Lodge, 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Cabana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kami,</a:t>
            </a:r>
            <a:r>
              <a:rPr sz="12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dan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Chalet</a:t>
            </a:r>
            <a:r>
              <a:rPr sz="12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95658" y="8301882"/>
            <a:ext cx="150691" cy="2509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0025" y="1714500"/>
            <a:ext cx="14913610" cy="8953500"/>
            <a:chOff x="200025" y="1714500"/>
            <a:chExt cx="14913610" cy="8953500"/>
          </a:xfrm>
        </p:grpSpPr>
        <p:sp>
          <p:nvSpPr>
            <p:cNvPr id="3" name="object 3"/>
            <p:cNvSpPr/>
            <p:nvPr/>
          </p:nvSpPr>
          <p:spPr>
            <a:xfrm>
              <a:off x="200025" y="1714500"/>
              <a:ext cx="14913610" cy="8953500"/>
            </a:xfrm>
            <a:custGeom>
              <a:avLst/>
              <a:gdLst/>
              <a:ahLst/>
              <a:cxnLst/>
              <a:rect l="l" t="t" r="r" b="b"/>
              <a:pathLst>
                <a:path w="14913610" h="8953500">
                  <a:moveTo>
                    <a:pt x="14913483" y="0"/>
                  </a:moveTo>
                  <a:lnTo>
                    <a:pt x="0" y="0"/>
                  </a:lnTo>
                  <a:lnTo>
                    <a:pt x="0" y="8953500"/>
                  </a:lnTo>
                  <a:lnTo>
                    <a:pt x="14913483" y="8953500"/>
                  </a:lnTo>
                  <a:lnTo>
                    <a:pt x="14913483" y="0"/>
                  </a:lnTo>
                  <a:close/>
                </a:path>
              </a:pathLst>
            </a:custGeom>
            <a:solidFill>
              <a:srgbClr val="D9E0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7556500" y="6845300"/>
              <a:ext cx="7556500" cy="38227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79850" y="6998970"/>
              <a:ext cx="3676650" cy="3669029"/>
            </a:xfrm>
            <a:custGeom>
              <a:avLst/>
              <a:gdLst/>
              <a:ahLst/>
              <a:cxnLst/>
              <a:rect l="l" t="t" r="r" b="b"/>
              <a:pathLst>
                <a:path w="3676650" h="3669029">
                  <a:moveTo>
                    <a:pt x="3676650" y="0"/>
                  </a:moveTo>
                  <a:lnTo>
                    <a:pt x="0" y="0"/>
                  </a:lnTo>
                  <a:lnTo>
                    <a:pt x="0" y="3669030"/>
                  </a:lnTo>
                  <a:lnTo>
                    <a:pt x="3676650" y="3669030"/>
                  </a:lnTo>
                  <a:lnTo>
                    <a:pt x="3676650" y="0"/>
                  </a:lnTo>
                  <a:close/>
                </a:path>
              </a:pathLst>
            </a:custGeom>
            <a:solidFill>
              <a:srgbClr val="A0B3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586844" y="10543540"/>
              <a:ext cx="506730" cy="0"/>
            </a:xfrm>
            <a:custGeom>
              <a:avLst/>
              <a:gdLst/>
              <a:ahLst/>
              <a:cxnLst/>
              <a:rect l="l" t="t" r="r" b="b"/>
              <a:pathLst>
                <a:path w="506729">
                  <a:moveTo>
                    <a:pt x="0" y="0"/>
                  </a:moveTo>
                  <a:lnTo>
                    <a:pt x="506730" y="0"/>
                  </a:lnTo>
                </a:path>
              </a:pathLst>
            </a:custGeom>
            <a:ln w="7620">
              <a:solidFill>
                <a:srgbClr val="0562C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66100" y="10055859"/>
              <a:ext cx="483234" cy="48323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044180" y="6257925"/>
              <a:ext cx="6852284" cy="4410075"/>
            </a:xfrm>
            <a:custGeom>
              <a:avLst/>
              <a:gdLst/>
              <a:ahLst/>
              <a:cxnLst/>
              <a:rect l="l" t="t" r="r" b="b"/>
              <a:pathLst>
                <a:path w="6852284" h="4410075">
                  <a:moveTo>
                    <a:pt x="411480" y="1160145"/>
                  </a:moveTo>
                  <a:lnTo>
                    <a:pt x="367664" y="1163955"/>
                  </a:lnTo>
                  <a:lnTo>
                    <a:pt x="323850" y="1171575"/>
                  </a:lnTo>
                  <a:lnTo>
                    <a:pt x="278130" y="1185545"/>
                  </a:lnTo>
                  <a:lnTo>
                    <a:pt x="234314" y="1203960"/>
                  </a:lnTo>
                  <a:lnTo>
                    <a:pt x="194310" y="1226820"/>
                  </a:lnTo>
                  <a:lnTo>
                    <a:pt x="156844" y="1253490"/>
                  </a:lnTo>
                  <a:lnTo>
                    <a:pt x="122555" y="1283970"/>
                  </a:lnTo>
                  <a:lnTo>
                    <a:pt x="92075" y="1318260"/>
                  </a:lnTo>
                  <a:lnTo>
                    <a:pt x="65405" y="1355090"/>
                  </a:lnTo>
                  <a:lnTo>
                    <a:pt x="43180" y="1394460"/>
                  </a:lnTo>
                  <a:lnTo>
                    <a:pt x="25400" y="1436370"/>
                  </a:lnTo>
                  <a:lnTo>
                    <a:pt x="12064" y="1480185"/>
                  </a:lnTo>
                  <a:lnTo>
                    <a:pt x="3175" y="1525270"/>
                  </a:lnTo>
                  <a:lnTo>
                    <a:pt x="0" y="1572260"/>
                  </a:lnTo>
                  <a:lnTo>
                    <a:pt x="1905" y="1619250"/>
                  </a:lnTo>
                  <a:lnTo>
                    <a:pt x="10160" y="1667510"/>
                  </a:lnTo>
                  <a:lnTo>
                    <a:pt x="22860" y="1713230"/>
                  </a:lnTo>
                  <a:lnTo>
                    <a:pt x="40005" y="1757045"/>
                  </a:lnTo>
                  <a:lnTo>
                    <a:pt x="62230" y="1797685"/>
                  </a:lnTo>
                  <a:lnTo>
                    <a:pt x="87630" y="1835785"/>
                  </a:lnTo>
                  <a:lnTo>
                    <a:pt x="118110" y="1870075"/>
                  </a:lnTo>
                  <a:lnTo>
                    <a:pt x="151130" y="1901189"/>
                  </a:lnTo>
                  <a:lnTo>
                    <a:pt x="187960" y="1927860"/>
                  </a:lnTo>
                  <a:lnTo>
                    <a:pt x="227964" y="1950720"/>
                  </a:lnTo>
                  <a:lnTo>
                    <a:pt x="269875" y="1969135"/>
                  </a:lnTo>
                  <a:lnTo>
                    <a:pt x="314960" y="1982470"/>
                  </a:lnTo>
                  <a:lnTo>
                    <a:pt x="361950" y="1990725"/>
                  </a:lnTo>
                  <a:lnTo>
                    <a:pt x="410844" y="1993900"/>
                  </a:lnTo>
                  <a:lnTo>
                    <a:pt x="666114" y="1995170"/>
                  </a:lnTo>
                  <a:lnTo>
                    <a:pt x="2249805" y="1995805"/>
                  </a:lnTo>
                  <a:lnTo>
                    <a:pt x="2403475" y="1994535"/>
                  </a:lnTo>
                  <a:lnTo>
                    <a:pt x="2454275" y="1993264"/>
                  </a:lnTo>
                  <a:lnTo>
                    <a:pt x="2501265" y="1990725"/>
                  </a:lnTo>
                  <a:lnTo>
                    <a:pt x="2546985" y="1984375"/>
                  </a:lnTo>
                  <a:lnTo>
                    <a:pt x="2591435" y="1974850"/>
                  </a:lnTo>
                  <a:lnTo>
                    <a:pt x="2635250" y="1962150"/>
                  </a:lnTo>
                  <a:lnTo>
                    <a:pt x="2677160" y="1946910"/>
                  </a:lnTo>
                  <a:lnTo>
                    <a:pt x="2718435" y="1927860"/>
                  </a:lnTo>
                  <a:lnTo>
                    <a:pt x="2757805" y="1906905"/>
                  </a:lnTo>
                  <a:lnTo>
                    <a:pt x="2795270" y="1883410"/>
                  </a:lnTo>
                  <a:lnTo>
                    <a:pt x="2830830" y="1856739"/>
                  </a:lnTo>
                  <a:lnTo>
                    <a:pt x="2865120" y="1828164"/>
                  </a:lnTo>
                  <a:lnTo>
                    <a:pt x="2896870" y="1797685"/>
                  </a:lnTo>
                  <a:lnTo>
                    <a:pt x="2926715" y="1764664"/>
                  </a:lnTo>
                  <a:lnTo>
                    <a:pt x="2954655" y="1729739"/>
                  </a:lnTo>
                  <a:lnTo>
                    <a:pt x="2980055" y="1692910"/>
                  </a:lnTo>
                  <a:lnTo>
                    <a:pt x="3002915" y="1654175"/>
                  </a:lnTo>
                  <a:lnTo>
                    <a:pt x="3022600" y="1614170"/>
                  </a:lnTo>
                  <a:lnTo>
                    <a:pt x="3040380" y="1572260"/>
                  </a:lnTo>
                  <a:lnTo>
                    <a:pt x="3054985" y="1529715"/>
                  </a:lnTo>
                  <a:lnTo>
                    <a:pt x="3066415" y="1485265"/>
                  </a:lnTo>
                  <a:lnTo>
                    <a:pt x="3075305" y="1440180"/>
                  </a:lnTo>
                  <a:lnTo>
                    <a:pt x="3080385" y="1393825"/>
                  </a:lnTo>
                  <a:lnTo>
                    <a:pt x="3082925" y="1346200"/>
                  </a:lnTo>
                  <a:lnTo>
                    <a:pt x="3081655" y="1298575"/>
                  </a:lnTo>
                  <a:lnTo>
                    <a:pt x="3077210" y="1252220"/>
                  </a:lnTo>
                  <a:lnTo>
                    <a:pt x="3069590" y="1206500"/>
                  </a:lnTo>
                  <a:lnTo>
                    <a:pt x="3062187" y="1176020"/>
                  </a:lnTo>
                  <a:lnTo>
                    <a:pt x="528319" y="1176020"/>
                  </a:lnTo>
                  <a:lnTo>
                    <a:pt x="497205" y="1170940"/>
                  </a:lnTo>
                  <a:lnTo>
                    <a:pt x="454660" y="1162685"/>
                  </a:lnTo>
                  <a:lnTo>
                    <a:pt x="411480" y="1160145"/>
                  </a:lnTo>
                  <a:close/>
                </a:path>
                <a:path w="6852284" h="4410075">
                  <a:moveTo>
                    <a:pt x="1060450" y="706120"/>
                  </a:moveTo>
                  <a:lnTo>
                    <a:pt x="1015364" y="708660"/>
                  </a:lnTo>
                  <a:lnTo>
                    <a:pt x="970280" y="716280"/>
                  </a:lnTo>
                  <a:lnTo>
                    <a:pt x="921385" y="729615"/>
                  </a:lnTo>
                  <a:lnTo>
                    <a:pt x="875664" y="746125"/>
                  </a:lnTo>
                  <a:lnTo>
                    <a:pt x="832485" y="765175"/>
                  </a:lnTo>
                  <a:lnTo>
                    <a:pt x="792480" y="787400"/>
                  </a:lnTo>
                  <a:lnTo>
                    <a:pt x="755650" y="812165"/>
                  </a:lnTo>
                  <a:lnTo>
                    <a:pt x="721360" y="840740"/>
                  </a:lnTo>
                  <a:lnTo>
                    <a:pt x="690244" y="871855"/>
                  </a:lnTo>
                  <a:lnTo>
                    <a:pt x="662305" y="906144"/>
                  </a:lnTo>
                  <a:lnTo>
                    <a:pt x="636905" y="942975"/>
                  </a:lnTo>
                  <a:lnTo>
                    <a:pt x="615314" y="983615"/>
                  </a:lnTo>
                  <a:lnTo>
                    <a:pt x="596264" y="1026794"/>
                  </a:lnTo>
                  <a:lnTo>
                    <a:pt x="581025" y="1073150"/>
                  </a:lnTo>
                  <a:lnTo>
                    <a:pt x="568960" y="1123315"/>
                  </a:lnTo>
                  <a:lnTo>
                    <a:pt x="560705" y="1151890"/>
                  </a:lnTo>
                  <a:lnTo>
                    <a:pt x="548005" y="1169670"/>
                  </a:lnTo>
                  <a:lnTo>
                    <a:pt x="528319" y="1176020"/>
                  </a:lnTo>
                  <a:lnTo>
                    <a:pt x="3062187" y="1176020"/>
                  </a:lnTo>
                  <a:lnTo>
                    <a:pt x="3044825" y="1118870"/>
                  </a:lnTo>
                  <a:lnTo>
                    <a:pt x="3028950" y="1076960"/>
                  </a:lnTo>
                  <a:lnTo>
                    <a:pt x="3009900" y="1036319"/>
                  </a:lnTo>
                  <a:lnTo>
                    <a:pt x="2988310" y="997585"/>
                  </a:lnTo>
                  <a:lnTo>
                    <a:pt x="2964180" y="960755"/>
                  </a:lnTo>
                  <a:lnTo>
                    <a:pt x="2937510" y="925194"/>
                  </a:lnTo>
                  <a:lnTo>
                    <a:pt x="2908300" y="891540"/>
                  </a:lnTo>
                  <a:lnTo>
                    <a:pt x="2877820" y="860425"/>
                  </a:lnTo>
                  <a:lnTo>
                    <a:pt x="2844800" y="831215"/>
                  </a:lnTo>
                  <a:lnTo>
                    <a:pt x="2809875" y="803910"/>
                  </a:lnTo>
                  <a:lnTo>
                    <a:pt x="2773045" y="779145"/>
                  </a:lnTo>
                  <a:lnTo>
                    <a:pt x="2734945" y="756920"/>
                  </a:lnTo>
                  <a:lnTo>
                    <a:pt x="2694940" y="737870"/>
                  </a:lnTo>
                  <a:lnTo>
                    <a:pt x="2653030" y="720725"/>
                  </a:lnTo>
                  <a:lnTo>
                    <a:pt x="2645294" y="718185"/>
                  </a:lnTo>
                  <a:lnTo>
                    <a:pt x="1174750" y="718185"/>
                  </a:lnTo>
                  <a:lnTo>
                    <a:pt x="1151255" y="715645"/>
                  </a:lnTo>
                  <a:lnTo>
                    <a:pt x="1106170" y="708660"/>
                  </a:lnTo>
                  <a:lnTo>
                    <a:pt x="1060450" y="706120"/>
                  </a:lnTo>
                  <a:close/>
                </a:path>
                <a:path w="6852284" h="4410075">
                  <a:moveTo>
                    <a:pt x="1805305" y="224790"/>
                  </a:moveTo>
                  <a:lnTo>
                    <a:pt x="1757680" y="224790"/>
                  </a:lnTo>
                  <a:lnTo>
                    <a:pt x="1709420" y="229234"/>
                  </a:lnTo>
                  <a:lnTo>
                    <a:pt x="1662430" y="236855"/>
                  </a:lnTo>
                  <a:lnTo>
                    <a:pt x="1616710" y="248284"/>
                  </a:lnTo>
                  <a:lnTo>
                    <a:pt x="1572895" y="262890"/>
                  </a:lnTo>
                  <a:lnTo>
                    <a:pt x="1530985" y="280669"/>
                  </a:lnTo>
                  <a:lnTo>
                    <a:pt x="1490980" y="302259"/>
                  </a:lnTo>
                  <a:lnTo>
                    <a:pt x="1452245" y="327025"/>
                  </a:lnTo>
                  <a:lnTo>
                    <a:pt x="1416050" y="354330"/>
                  </a:lnTo>
                  <a:lnTo>
                    <a:pt x="1381760" y="385444"/>
                  </a:lnTo>
                  <a:lnTo>
                    <a:pt x="1350010" y="419100"/>
                  </a:lnTo>
                  <a:lnTo>
                    <a:pt x="1320800" y="455294"/>
                  </a:lnTo>
                  <a:lnTo>
                    <a:pt x="1293495" y="494665"/>
                  </a:lnTo>
                  <a:lnTo>
                    <a:pt x="1269364" y="536575"/>
                  </a:lnTo>
                  <a:lnTo>
                    <a:pt x="1247139" y="581660"/>
                  </a:lnTo>
                  <a:lnTo>
                    <a:pt x="1228089" y="628650"/>
                  </a:lnTo>
                  <a:lnTo>
                    <a:pt x="1212214" y="678180"/>
                  </a:lnTo>
                  <a:lnTo>
                    <a:pt x="1203325" y="701040"/>
                  </a:lnTo>
                  <a:lnTo>
                    <a:pt x="1191260" y="713740"/>
                  </a:lnTo>
                  <a:lnTo>
                    <a:pt x="1174750" y="718185"/>
                  </a:lnTo>
                  <a:lnTo>
                    <a:pt x="2645294" y="718185"/>
                  </a:lnTo>
                  <a:lnTo>
                    <a:pt x="2566035" y="695325"/>
                  </a:lnTo>
                  <a:lnTo>
                    <a:pt x="2520950" y="687070"/>
                  </a:lnTo>
                  <a:lnTo>
                    <a:pt x="2474595" y="681990"/>
                  </a:lnTo>
                  <a:lnTo>
                    <a:pt x="2442845" y="680720"/>
                  </a:lnTo>
                  <a:lnTo>
                    <a:pt x="2399665" y="680720"/>
                  </a:lnTo>
                  <a:lnTo>
                    <a:pt x="2374900" y="677545"/>
                  </a:lnTo>
                  <a:lnTo>
                    <a:pt x="2353310" y="664210"/>
                  </a:lnTo>
                  <a:lnTo>
                    <a:pt x="2336165" y="634365"/>
                  </a:lnTo>
                  <a:lnTo>
                    <a:pt x="2316480" y="586105"/>
                  </a:lnTo>
                  <a:lnTo>
                    <a:pt x="2294255" y="540385"/>
                  </a:lnTo>
                  <a:lnTo>
                    <a:pt x="2268855" y="497205"/>
                  </a:lnTo>
                  <a:lnTo>
                    <a:pt x="2240915" y="457200"/>
                  </a:lnTo>
                  <a:lnTo>
                    <a:pt x="2210435" y="419734"/>
                  </a:lnTo>
                  <a:lnTo>
                    <a:pt x="2178050" y="385444"/>
                  </a:lnTo>
                  <a:lnTo>
                    <a:pt x="2143125" y="354330"/>
                  </a:lnTo>
                  <a:lnTo>
                    <a:pt x="2106295" y="325755"/>
                  </a:lnTo>
                  <a:lnTo>
                    <a:pt x="2068195" y="300990"/>
                  </a:lnTo>
                  <a:lnTo>
                    <a:pt x="2027555" y="279400"/>
                  </a:lnTo>
                  <a:lnTo>
                    <a:pt x="1985645" y="261619"/>
                  </a:lnTo>
                  <a:lnTo>
                    <a:pt x="1942464" y="247015"/>
                  </a:lnTo>
                  <a:lnTo>
                    <a:pt x="1898014" y="235584"/>
                  </a:lnTo>
                  <a:lnTo>
                    <a:pt x="1852295" y="228600"/>
                  </a:lnTo>
                  <a:lnTo>
                    <a:pt x="1805305" y="224790"/>
                  </a:lnTo>
                  <a:close/>
                </a:path>
                <a:path w="6852284" h="4410075">
                  <a:moveTo>
                    <a:pt x="2426970" y="680085"/>
                  </a:moveTo>
                  <a:lnTo>
                    <a:pt x="2399665" y="680720"/>
                  </a:lnTo>
                  <a:lnTo>
                    <a:pt x="2442845" y="680720"/>
                  </a:lnTo>
                  <a:lnTo>
                    <a:pt x="2426970" y="680085"/>
                  </a:lnTo>
                  <a:close/>
                </a:path>
                <a:path w="6852284" h="4410075">
                  <a:moveTo>
                    <a:pt x="4911725" y="4225290"/>
                  </a:moveTo>
                  <a:lnTo>
                    <a:pt x="4864735" y="4230370"/>
                  </a:lnTo>
                  <a:lnTo>
                    <a:pt x="4820285" y="4240530"/>
                  </a:lnTo>
                  <a:lnTo>
                    <a:pt x="4777740" y="4255770"/>
                  </a:lnTo>
                  <a:lnTo>
                    <a:pt x="4737735" y="4276090"/>
                  </a:lnTo>
                  <a:lnTo>
                    <a:pt x="4700270" y="4300855"/>
                  </a:lnTo>
                  <a:lnTo>
                    <a:pt x="4665980" y="4330700"/>
                  </a:lnTo>
                  <a:lnTo>
                    <a:pt x="4635500" y="4364355"/>
                  </a:lnTo>
                  <a:lnTo>
                    <a:pt x="4608195" y="4402455"/>
                  </a:lnTo>
                  <a:lnTo>
                    <a:pt x="4603923" y="4410075"/>
                  </a:lnTo>
                  <a:lnTo>
                    <a:pt x="5255726" y="4410075"/>
                  </a:lnTo>
                  <a:lnTo>
                    <a:pt x="5227955" y="4368800"/>
                  </a:lnTo>
                  <a:lnTo>
                    <a:pt x="5198110" y="4335145"/>
                  </a:lnTo>
                  <a:lnTo>
                    <a:pt x="5165090" y="4305300"/>
                  </a:lnTo>
                  <a:lnTo>
                    <a:pt x="5128895" y="4279900"/>
                  </a:lnTo>
                  <a:lnTo>
                    <a:pt x="5090160" y="4258310"/>
                  </a:lnTo>
                  <a:lnTo>
                    <a:pt x="5048885" y="4242435"/>
                  </a:lnTo>
                  <a:lnTo>
                    <a:pt x="5005705" y="4231640"/>
                  </a:lnTo>
                  <a:lnTo>
                    <a:pt x="4960620" y="4225925"/>
                  </a:lnTo>
                  <a:lnTo>
                    <a:pt x="4911725" y="4225290"/>
                  </a:lnTo>
                  <a:close/>
                </a:path>
                <a:path w="6852284" h="4410075">
                  <a:moveTo>
                    <a:pt x="5760499" y="1576070"/>
                  </a:moveTo>
                  <a:lnTo>
                    <a:pt x="5000625" y="1576070"/>
                  </a:lnTo>
                  <a:lnTo>
                    <a:pt x="5024120" y="1577340"/>
                  </a:lnTo>
                  <a:lnTo>
                    <a:pt x="5044440" y="1588135"/>
                  </a:lnTo>
                  <a:lnTo>
                    <a:pt x="5064760" y="1608455"/>
                  </a:lnTo>
                  <a:lnTo>
                    <a:pt x="5095875" y="1643380"/>
                  </a:lnTo>
                  <a:lnTo>
                    <a:pt x="5130165" y="1673225"/>
                  </a:lnTo>
                  <a:lnTo>
                    <a:pt x="5166995" y="1699260"/>
                  </a:lnTo>
                  <a:lnTo>
                    <a:pt x="5207635" y="1720214"/>
                  </a:lnTo>
                  <a:lnTo>
                    <a:pt x="5250180" y="1737360"/>
                  </a:lnTo>
                  <a:lnTo>
                    <a:pt x="5295265" y="1750695"/>
                  </a:lnTo>
                  <a:lnTo>
                    <a:pt x="5341620" y="1760220"/>
                  </a:lnTo>
                  <a:lnTo>
                    <a:pt x="5387340" y="1764664"/>
                  </a:lnTo>
                  <a:lnTo>
                    <a:pt x="5432425" y="1764030"/>
                  </a:lnTo>
                  <a:lnTo>
                    <a:pt x="5476240" y="1758950"/>
                  </a:lnTo>
                  <a:lnTo>
                    <a:pt x="5518785" y="1749425"/>
                  </a:lnTo>
                  <a:lnTo>
                    <a:pt x="5560695" y="1734185"/>
                  </a:lnTo>
                  <a:lnTo>
                    <a:pt x="5600700" y="1715135"/>
                  </a:lnTo>
                  <a:lnTo>
                    <a:pt x="5640070" y="1690370"/>
                  </a:lnTo>
                  <a:lnTo>
                    <a:pt x="5678170" y="1661160"/>
                  </a:lnTo>
                  <a:lnTo>
                    <a:pt x="5715000" y="1627505"/>
                  </a:lnTo>
                  <a:lnTo>
                    <a:pt x="5750560" y="1588770"/>
                  </a:lnTo>
                  <a:lnTo>
                    <a:pt x="5760499" y="1576070"/>
                  </a:lnTo>
                  <a:close/>
                </a:path>
                <a:path w="6852284" h="4410075">
                  <a:moveTo>
                    <a:pt x="6329811" y="1496695"/>
                  </a:moveTo>
                  <a:lnTo>
                    <a:pt x="5817235" y="1496695"/>
                  </a:lnTo>
                  <a:lnTo>
                    <a:pt x="5828665" y="1515745"/>
                  </a:lnTo>
                  <a:lnTo>
                    <a:pt x="5874385" y="1562100"/>
                  </a:lnTo>
                  <a:lnTo>
                    <a:pt x="5913755" y="1589405"/>
                  </a:lnTo>
                  <a:lnTo>
                    <a:pt x="5954395" y="1610360"/>
                  </a:lnTo>
                  <a:lnTo>
                    <a:pt x="5996305" y="1624965"/>
                  </a:lnTo>
                  <a:lnTo>
                    <a:pt x="6038850" y="1633855"/>
                  </a:lnTo>
                  <a:lnTo>
                    <a:pt x="6081395" y="1635760"/>
                  </a:lnTo>
                  <a:lnTo>
                    <a:pt x="6123305" y="1631950"/>
                  </a:lnTo>
                  <a:lnTo>
                    <a:pt x="6164580" y="1622425"/>
                  </a:lnTo>
                  <a:lnTo>
                    <a:pt x="6204585" y="1605915"/>
                  </a:lnTo>
                  <a:lnTo>
                    <a:pt x="6242685" y="1584325"/>
                  </a:lnTo>
                  <a:lnTo>
                    <a:pt x="6278245" y="1556385"/>
                  </a:lnTo>
                  <a:lnTo>
                    <a:pt x="6311265" y="1522095"/>
                  </a:lnTo>
                  <a:lnTo>
                    <a:pt x="6329811" y="1496695"/>
                  </a:lnTo>
                  <a:close/>
                </a:path>
                <a:path w="6852284" h="4410075">
                  <a:moveTo>
                    <a:pt x="5337810" y="0"/>
                  </a:moveTo>
                  <a:lnTo>
                    <a:pt x="5288915" y="3809"/>
                  </a:lnTo>
                  <a:lnTo>
                    <a:pt x="5241925" y="11430"/>
                  </a:lnTo>
                  <a:lnTo>
                    <a:pt x="5196205" y="24765"/>
                  </a:lnTo>
                  <a:lnTo>
                    <a:pt x="5151755" y="41909"/>
                  </a:lnTo>
                  <a:lnTo>
                    <a:pt x="5110480" y="63500"/>
                  </a:lnTo>
                  <a:lnTo>
                    <a:pt x="5070475" y="89534"/>
                  </a:lnTo>
                  <a:lnTo>
                    <a:pt x="5034280" y="118744"/>
                  </a:lnTo>
                  <a:lnTo>
                    <a:pt x="4999990" y="151765"/>
                  </a:lnTo>
                  <a:lnTo>
                    <a:pt x="4969510" y="187325"/>
                  </a:lnTo>
                  <a:lnTo>
                    <a:pt x="4942205" y="226059"/>
                  </a:lnTo>
                  <a:lnTo>
                    <a:pt x="4918710" y="267969"/>
                  </a:lnTo>
                  <a:lnTo>
                    <a:pt x="4899660" y="311784"/>
                  </a:lnTo>
                  <a:lnTo>
                    <a:pt x="4884420" y="357505"/>
                  </a:lnTo>
                  <a:lnTo>
                    <a:pt x="4873625" y="405130"/>
                  </a:lnTo>
                  <a:lnTo>
                    <a:pt x="4867910" y="454025"/>
                  </a:lnTo>
                  <a:lnTo>
                    <a:pt x="4862830" y="482600"/>
                  </a:lnTo>
                  <a:lnTo>
                    <a:pt x="4852035" y="500380"/>
                  </a:lnTo>
                  <a:lnTo>
                    <a:pt x="4833620" y="509269"/>
                  </a:lnTo>
                  <a:lnTo>
                    <a:pt x="4805680" y="511809"/>
                  </a:lnTo>
                  <a:lnTo>
                    <a:pt x="4773930" y="512444"/>
                  </a:lnTo>
                  <a:lnTo>
                    <a:pt x="4741545" y="515619"/>
                  </a:lnTo>
                  <a:lnTo>
                    <a:pt x="4678680" y="528319"/>
                  </a:lnTo>
                  <a:lnTo>
                    <a:pt x="4632325" y="542290"/>
                  </a:lnTo>
                  <a:lnTo>
                    <a:pt x="4587875" y="560070"/>
                  </a:lnTo>
                  <a:lnTo>
                    <a:pt x="4545965" y="580390"/>
                  </a:lnTo>
                  <a:lnTo>
                    <a:pt x="4505960" y="604520"/>
                  </a:lnTo>
                  <a:lnTo>
                    <a:pt x="4469130" y="631825"/>
                  </a:lnTo>
                  <a:lnTo>
                    <a:pt x="4434205" y="661670"/>
                  </a:lnTo>
                  <a:lnTo>
                    <a:pt x="4403090" y="694055"/>
                  </a:lnTo>
                  <a:lnTo>
                    <a:pt x="4373880" y="728345"/>
                  </a:lnTo>
                  <a:lnTo>
                    <a:pt x="4348480" y="765175"/>
                  </a:lnTo>
                  <a:lnTo>
                    <a:pt x="4325620" y="804545"/>
                  </a:lnTo>
                  <a:lnTo>
                    <a:pt x="4305935" y="844550"/>
                  </a:lnTo>
                  <a:lnTo>
                    <a:pt x="4290060" y="887094"/>
                  </a:lnTo>
                  <a:lnTo>
                    <a:pt x="4277360" y="930275"/>
                  </a:lnTo>
                  <a:lnTo>
                    <a:pt x="4268470" y="974725"/>
                  </a:lnTo>
                  <a:lnTo>
                    <a:pt x="4263390" y="1020444"/>
                  </a:lnTo>
                  <a:lnTo>
                    <a:pt x="4262120" y="1066800"/>
                  </a:lnTo>
                  <a:lnTo>
                    <a:pt x="4264660" y="1113155"/>
                  </a:lnTo>
                  <a:lnTo>
                    <a:pt x="4271645" y="1160145"/>
                  </a:lnTo>
                  <a:lnTo>
                    <a:pt x="4282440" y="1207135"/>
                  </a:lnTo>
                  <a:lnTo>
                    <a:pt x="4297045" y="1252855"/>
                  </a:lnTo>
                  <a:lnTo>
                    <a:pt x="4315460" y="1296670"/>
                  </a:lnTo>
                  <a:lnTo>
                    <a:pt x="4337685" y="1337945"/>
                  </a:lnTo>
                  <a:lnTo>
                    <a:pt x="4362450" y="1376680"/>
                  </a:lnTo>
                  <a:lnTo>
                    <a:pt x="4390390" y="1412875"/>
                  </a:lnTo>
                  <a:lnTo>
                    <a:pt x="4421505" y="1445895"/>
                  </a:lnTo>
                  <a:lnTo>
                    <a:pt x="4454525" y="1477010"/>
                  </a:lnTo>
                  <a:lnTo>
                    <a:pt x="4490085" y="1504315"/>
                  </a:lnTo>
                  <a:lnTo>
                    <a:pt x="4528185" y="1529080"/>
                  </a:lnTo>
                  <a:lnTo>
                    <a:pt x="4567555" y="1550670"/>
                  </a:lnTo>
                  <a:lnTo>
                    <a:pt x="4608830" y="1569085"/>
                  </a:lnTo>
                  <a:lnTo>
                    <a:pt x="4651375" y="1583690"/>
                  </a:lnTo>
                  <a:lnTo>
                    <a:pt x="4695190" y="1595120"/>
                  </a:lnTo>
                  <a:lnTo>
                    <a:pt x="4740275" y="1602740"/>
                  </a:lnTo>
                  <a:lnTo>
                    <a:pt x="4785995" y="1606550"/>
                  </a:lnTo>
                  <a:lnTo>
                    <a:pt x="4832350" y="1606550"/>
                  </a:lnTo>
                  <a:lnTo>
                    <a:pt x="4879340" y="1602740"/>
                  </a:lnTo>
                  <a:lnTo>
                    <a:pt x="4926330" y="1594485"/>
                  </a:lnTo>
                  <a:lnTo>
                    <a:pt x="4972685" y="1581785"/>
                  </a:lnTo>
                  <a:lnTo>
                    <a:pt x="5000625" y="1576070"/>
                  </a:lnTo>
                  <a:lnTo>
                    <a:pt x="5760499" y="1576070"/>
                  </a:lnTo>
                  <a:lnTo>
                    <a:pt x="5784850" y="1544955"/>
                  </a:lnTo>
                  <a:lnTo>
                    <a:pt x="5817235" y="1496695"/>
                  </a:lnTo>
                  <a:lnTo>
                    <a:pt x="6329811" y="1496695"/>
                  </a:lnTo>
                  <a:lnTo>
                    <a:pt x="6340475" y="1482090"/>
                  </a:lnTo>
                  <a:lnTo>
                    <a:pt x="6358255" y="1461770"/>
                  </a:lnTo>
                  <a:lnTo>
                    <a:pt x="6375400" y="1454785"/>
                  </a:lnTo>
                  <a:lnTo>
                    <a:pt x="6617693" y="1454785"/>
                  </a:lnTo>
                  <a:lnTo>
                    <a:pt x="6642100" y="1446530"/>
                  </a:lnTo>
                  <a:lnTo>
                    <a:pt x="6682740" y="1425575"/>
                  </a:lnTo>
                  <a:lnTo>
                    <a:pt x="6720840" y="1400175"/>
                  </a:lnTo>
                  <a:lnTo>
                    <a:pt x="6755130" y="1369060"/>
                  </a:lnTo>
                  <a:lnTo>
                    <a:pt x="6785609" y="1332865"/>
                  </a:lnTo>
                  <a:lnTo>
                    <a:pt x="6810375" y="1293495"/>
                  </a:lnTo>
                  <a:lnTo>
                    <a:pt x="6829425" y="1251585"/>
                  </a:lnTo>
                  <a:lnTo>
                    <a:pt x="6843395" y="1207135"/>
                  </a:lnTo>
                  <a:lnTo>
                    <a:pt x="6850380" y="1162050"/>
                  </a:lnTo>
                  <a:lnTo>
                    <a:pt x="6852284" y="1115695"/>
                  </a:lnTo>
                  <a:lnTo>
                    <a:pt x="6847840" y="1069975"/>
                  </a:lnTo>
                  <a:lnTo>
                    <a:pt x="6837680" y="1024890"/>
                  </a:lnTo>
                  <a:lnTo>
                    <a:pt x="6821170" y="981710"/>
                  </a:lnTo>
                  <a:lnTo>
                    <a:pt x="6799580" y="940435"/>
                  </a:lnTo>
                  <a:lnTo>
                    <a:pt x="6771005" y="902335"/>
                  </a:lnTo>
                  <a:lnTo>
                    <a:pt x="6738620" y="868680"/>
                  </a:lnTo>
                  <a:lnTo>
                    <a:pt x="6703059" y="840105"/>
                  </a:lnTo>
                  <a:lnTo>
                    <a:pt x="6664325" y="816610"/>
                  </a:lnTo>
                  <a:lnTo>
                    <a:pt x="6622415" y="798830"/>
                  </a:lnTo>
                  <a:lnTo>
                    <a:pt x="6590130" y="789940"/>
                  </a:lnTo>
                  <a:lnTo>
                    <a:pt x="6414135" y="789940"/>
                  </a:lnTo>
                  <a:lnTo>
                    <a:pt x="6396355" y="786765"/>
                  </a:lnTo>
                  <a:lnTo>
                    <a:pt x="6384290" y="772795"/>
                  </a:lnTo>
                  <a:lnTo>
                    <a:pt x="6376670" y="746125"/>
                  </a:lnTo>
                  <a:lnTo>
                    <a:pt x="6364605" y="699770"/>
                  </a:lnTo>
                  <a:lnTo>
                    <a:pt x="6348730" y="655955"/>
                  </a:lnTo>
                  <a:lnTo>
                    <a:pt x="6327775" y="614680"/>
                  </a:lnTo>
                  <a:lnTo>
                    <a:pt x="6303645" y="576580"/>
                  </a:lnTo>
                  <a:lnTo>
                    <a:pt x="6275070" y="541020"/>
                  </a:lnTo>
                  <a:lnTo>
                    <a:pt x="6243955" y="508634"/>
                  </a:lnTo>
                  <a:lnTo>
                    <a:pt x="6209665" y="480059"/>
                  </a:lnTo>
                  <a:lnTo>
                    <a:pt x="6172835" y="455294"/>
                  </a:lnTo>
                  <a:lnTo>
                    <a:pt x="6133465" y="434975"/>
                  </a:lnTo>
                  <a:lnTo>
                    <a:pt x="6092825" y="419100"/>
                  </a:lnTo>
                  <a:lnTo>
                    <a:pt x="6050280" y="407669"/>
                  </a:lnTo>
                  <a:lnTo>
                    <a:pt x="6034347" y="405130"/>
                  </a:lnTo>
                  <a:lnTo>
                    <a:pt x="5880735" y="405130"/>
                  </a:lnTo>
                  <a:lnTo>
                    <a:pt x="5855970" y="397509"/>
                  </a:lnTo>
                  <a:lnTo>
                    <a:pt x="5838825" y="377825"/>
                  </a:lnTo>
                  <a:lnTo>
                    <a:pt x="5826125" y="344169"/>
                  </a:lnTo>
                  <a:lnTo>
                    <a:pt x="5810250" y="299719"/>
                  </a:lnTo>
                  <a:lnTo>
                    <a:pt x="5790565" y="257175"/>
                  </a:lnTo>
                  <a:lnTo>
                    <a:pt x="5767705" y="217805"/>
                  </a:lnTo>
                  <a:lnTo>
                    <a:pt x="5741035" y="180975"/>
                  </a:lnTo>
                  <a:lnTo>
                    <a:pt x="5711190" y="147319"/>
                  </a:lnTo>
                  <a:lnTo>
                    <a:pt x="5678170" y="116205"/>
                  </a:lnTo>
                  <a:lnTo>
                    <a:pt x="5643245" y="88900"/>
                  </a:lnTo>
                  <a:lnTo>
                    <a:pt x="5605145" y="65405"/>
                  </a:lnTo>
                  <a:lnTo>
                    <a:pt x="5564505" y="44450"/>
                  </a:lnTo>
                  <a:lnTo>
                    <a:pt x="5522595" y="27940"/>
                  </a:lnTo>
                  <a:lnTo>
                    <a:pt x="5478145" y="14605"/>
                  </a:lnTo>
                  <a:lnTo>
                    <a:pt x="5433060" y="5715"/>
                  </a:lnTo>
                  <a:lnTo>
                    <a:pt x="5386070" y="634"/>
                  </a:lnTo>
                  <a:lnTo>
                    <a:pt x="5337810" y="0"/>
                  </a:lnTo>
                  <a:close/>
                </a:path>
                <a:path w="6852284" h="4410075">
                  <a:moveTo>
                    <a:pt x="6617693" y="1454785"/>
                  </a:moveTo>
                  <a:lnTo>
                    <a:pt x="6375400" y="1454785"/>
                  </a:lnTo>
                  <a:lnTo>
                    <a:pt x="6393815" y="1456690"/>
                  </a:lnTo>
                  <a:lnTo>
                    <a:pt x="6414770" y="1461770"/>
                  </a:lnTo>
                  <a:lnTo>
                    <a:pt x="6461760" y="1471295"/>
                  </a:lnTo>
                  <a:lnTo>
                    <a:pt x="6508115" y="1473835"/>
                  </a:lnTo>
                  <a:lnTo>
                    <a:pt x="6554470" y="1470660"/>
                  </a:lnTo>
                  <a:lnTo>
                    <a:pt x="6598920" y="1461135"/>
                  </a:lnTo>
                  <a:lnTo>
                    <a:pt x="6617693" y="1454785"/>
                  </a:lnTo>
                  <a:close/>
                </a:path>
                <a:path w="6852284" h="4410075">
                  <a:moveTo>
                    <a:pt x="6533515" y="780415"/>
                  </a:moveTo>
                  <a:lnTo>
                    <a:pt x="6486525" y="780415"/>
                  </a:lnTo>
                  <a:lnTo>
                    <a:pt x="6414135" y="789940"/>
                  </a:lnTo>
                  <a:lnTo>
                    <a:pt x="6590130" y="789940"/>
                  </a:lnTo>
                  <a:lnTo>
                    <a:pt x="6578600" y="786765"/>
                  </a:lnTo>
                  <a:lnTo>
                    <a:pt x="6533515" y="780415"/>
                  </a:lnTo>
                  <a:close/>
                </a:path>
                <a:path w="6852284" h="4410075">
                  <a:moveTo>
                    <a:pt x="5962015" y="399415"/>
                  </a:moveTo>
                  <a:lnTo>
                    <a:pt x="5916930" y="403225"/>
                  </a:lnTo>
                  <a:lnTo>
                    <a:pt x="5880735" y="405130"/>
                  </a:lnTo>
                  <a:lnTo>
                    <a:pt x="6034347" y="405130"/>
                  </a:lnTo>
                  <a:lnTo>
                    <a:pt x="6006465" y="400684"/>
                  </a:lnTo>
                  <a:lnTo>
                    <a:pt x="5962015" y="399415"/>
                  </a:lnTo>
                  <a:close/>
                </a:path>
              </a:pathLst>
            </a:custGeom>
            <a:solidFill>
              <a:srgbClr val="A0B3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35515" y="5473065"/>
              <a:ext cx="746125" cy="7620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13444" y="5244465"/>
              <a:ext cx="1485265" cy="148526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70991" y="671830"/>
            <a:ext cx="63995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86195" algn="l"/>
              </a:tabLst>
            </a:pPr>
            <a:r>
              <a:rPr sz="3600" u="heavy" spc="155" dirty="0">
                <a:uFill>
                  <a:solidFill>
                    <a:srgbClr val="29255E"/>
                  </a:solidFill>
                </a:uFill>
              </a:rPr>
              <a:t>Pengenalan	</a:t>
            </a:r>
            <a:endParaRPr sz="3600"/>
          </a:p>
        </p:txBody>
      </p:sp>
      <p:sp>
        <p:nvSpPr>
          <p:cNvPr id="12" name="object 12"/>
          <p:cNvSpPr txBox="1"/>
          <p:nvPr/>
        </p:nvSpPr>
        <p:spPr>
          <a:xfrm>
            <a:off x="8164453" y="671830"/>
            <a:ext cx="63633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50000" algn="l"/>
              </a:tabLst>
            </a:pPr>
            <a:r>
              <a:rPr sz="3600" b="1" u="heavy" spc="70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Mari</a:t>
            </a:r>
            <a:r>
              <a:rPr sz="3600" b="1" u="heavy" spc="-200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3600" b="1" u="heavy" spc="45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belajar</a:t>
            </a:r>
            <a:r>
              <a:rPr sz="3600" b="1" u="heavy" spc="-190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3600" b="1" u="heavy" spc="85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bersama	</a:t>
            </a:r>
            <a:endParaRPr sz="3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64448" y="1679803"/>
            <a:ext cx="4121785" cy="7467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13000"/>
              </a:lnSpc>
              <a:spcBef>
                <a:spcPts val="105"/>
              </a:spcBef>
            </a:pP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en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kapkan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4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4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v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</a:t>
            </a:r>
            <a:r>
              <a:rPr sz="14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kan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ehk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 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Pandu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Pengakap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</a:t>
            </a:r>
            <a:r>
              <a:rPr sz="14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seluruh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 </a:t>
            </a:r>
            <a:r>
              <a:rPr sz="1400" b="1" spc="-3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untuk: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2899" y="1682241"/>
            <a:ext cx="2734310" cy="1381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400" marR="697865" algn="just">
              <a:lnSpc>
                <a:spcPct val="106000"/>
              </a:lnSpc>
              <a:spcBef>
                <a:spcPts val="90"/>
              </a:spcBef>
            </a:pPr>
            <a:r>
              <a:rPr sz="15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5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5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</a:t>
            </a:r>
            <a:r>
              <a:rPr sz="1500" b="1" spc="-1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5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</a:t>
            </a:r>
            <a:r>
              <a:rPr sz="15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5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5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5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5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5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ng</a:t>
            </a:r>
            <a:r>
              <a:rPr sz="15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5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5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5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5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5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5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  a</a:t>
            </a:r>
            <a:r>
              <a:rPr sz="15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5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5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5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v</a:t>
            </a:r>
            <a:r>
              <a:rPr sz="15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iti</a:t>
            </a:r>
            <a:r>
              <a:rPr sz="15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50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5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5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5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5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5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</a:t>
            </a:r>
            <a:r>
              <a:rPr sz="15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5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5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5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5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5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5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  </a:t>
            </a:r>
            <a:r>
              <a:rPr sz="15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5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ed</a:t>
            </a:r>
            <a:r>
              <a:rPr sz="15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</a:t>
            </a:r>
            <a:r>
              <a:rPr sz="15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ia</a:t>
            </a:r>
            <a:r>
              <a:rPr sz="15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5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</a:t>
            </a:r>
            <a:r>
              <a:rPr sz="15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0</a:t>
            </a:r>
            <a:r>
              <a:rPr sz="15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</a:t>
            </a:r>
            <a:r>
              <a:rPr sz="15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3</a:t>
            </a:r>
            <a:r>
              <a:rPr sz="15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:</a:t>
            </a:r>
            <a:endParaRPr sz="150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ts val="1860"/>
              </a:lnSpc>
            </a:pPr>
            <a:r>
              <a:rPr sz="1550" b="1" i="1" spc="-295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O</a:t>
            </a:r>
            <a:r>
              <a:rPr sz="1550" b="1" i="1" spc="-25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u</a:t>
            </a:r>
            <a:r>
              <a:rPr sz="1550" b="1" i="1" spc="-195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r</a:t>
            </a:r>
            <a:r>
              <a:rPr sz="1550" b="1" i="1" spc="-15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50" b="1" i="1" spc="-375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W</a:t>
            </a:r>
            <a:r>
              <a:rPr sz="1550" b="1" i="1" spc="-24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o</a:t>
            </a:r>
            <a:r>
              <a:rPr sz="1550" b="1" i="1" spc="-19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r</a:t>
            </a:r>
            <a:r>
              <a:rPr sz="1550" b="1" i="1" spc="-13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l</a:t>
            </a:r>
            <a:r>
              <a:rPr sz="1550" b="1" i="1" spc="-235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d</a:t>
            </a:r>
            <a:r>
              <a:rPr sz="1550" b="1" i="1" spc="-145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,</a:t>
            </a:r>
            <a:r>
              <a:rPr sz="1550" b="1" i="1" spc="-15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50" b="1" i="1" spc="-295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O</a:t>
            </a:r>
            <a:r>
              <a:rPr sz="1550" b="1" i="1" spc="-25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u</a:t>
            </a:r>
            <a:r>
              <a:rPr sz="1550" b="1" i="1" spc="-195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r</a:t>
            </a:r>
            <a:r>
              <a:rPr sz="1550" b="1" i="1" spc="-15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50" b="1" i="1" spc="-25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P</a:t>
            </a:r>
            <a:r>
              <a:rPr sz="1550" b="1" i="1" spc="-22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e</a:t>
            </a:r>
            <a:r>
              <a:rPr sz="1550" b="1" i="1" spc="-225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ac</a:t>
            </a:r>
            <a:r>
              <a:rPr sz="1550" b="1" i="1" spc="-229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e</a:t>
            </a:r>
            <a:r>
              <a:rPr sz="1550" b="1" i="1" spc="-14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f</a:t>
            </a:r>
            <a:r>
              <a:rPr sz="1550" b="1" i="1" spc="-25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u</a:t>
            </a:r>
            <a:r>
              <a:rPr sz="1550" b="1" i="1" spc="-13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l</a:t>
            </a:r>
            <a:r>
              <a:rPr sz="1550" b="1" i="1" spc="-145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550" b="1" i="1" spc="-235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F</a:t>
            </a:r>
            <a:r>
              <a:rPr sz="1550" b="1" i="1" spc="-25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u</a:t>
            </a:r>
            <a:r>
              <a:rPr sz="1550" b="1" i="1" spc="-15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t</a:t>
            </a:r>
            <a:r>
              <a:rPr sz="1550" b="1" i="1" spc="-25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u</a:t>
            </a:r>
            <a:r>
              <a:rPr sz="1550" b="1" i="1" spc="-19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r</a:t>
            </a:r>
            <a:r>
              <a:rPr sz="1550" b="1" i="1" spc="-240" dirty="0">
                <a:solidFill>
                  <a:srgbClr val="A0B3DB"/>
                </a:solidFill>
                <a:latin typeface="Verdana" panose="020B0604030504040204"/>
                <a:cs typeface="Verdana" panose="020B0604030504040204"/>
              </a:rPr>
              <a:t>e</a:t>
            </a:r>
            <a:endParaRPr sz="1550">
              <a:latin typeface="Verdana" panose="020B0604030504040204"/>
              <a:cs typeface="Verdana" panose="020B0604030504040204"/>
            </a:endParaRPr>
          </a:p>
          <a:p>
            <a:pPr marL="16510">
              <a:lnSpc>
                <a:spcPct val="100000"/>
              </a:lnSpc>
              <a:spcBef>
                <a:spcPts val="1435"/>
              </a:spcBef>
            </a:pP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Apa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ah</a:t>
            </a:r>
            <a:r>
              <a:rPr sz="1400" b="1" spc="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gata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Seduni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a?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6900" y="3252342"/>
            <a:ext cx="147256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6235" algn="l"/>
                <a:tab pos="904240" algn="l"/>
              </a:tabLst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Ia	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telah	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menjadi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6900" y="3454450"/>
            <a:ext cx="146875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94740" algn="l"/>
              </a:tabLst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ant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sej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73227" y="3240430"/>
            <a:ext cx="1516380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3025">
              <a:lnSpc>
                <a:spcPct val="106000"/>
              </a:lnSpc>
              <a:spcBef>
                <a:spcPts val="100"/>
              </a:spcBef>
              <a:tabLst>
                <a:tab pos="539115" algn="l"/>
                <a:tab pos="1102360" algn="l"/>
              </a:tabLst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2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aha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  1926.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ap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25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6900" y="3644646"/>
            <a:ext cx="3094355" cy="631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pada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22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Februari,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Pandu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Puteri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Pengakap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meraikan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WTD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berhubung</a:t>
            </a:r>
            <a:r>
              <a:rPr sz="1250" spc="3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antara</a:t>
            </a:r>
            <a:r>
              <a:rPr sz="1250" spc="3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satu</a:t>
            </a:r>
            <a:r>
              <a:rPr sz="1250" spc="3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sama</a:t>
            </a:r>
            <a:r>
              <a:rPr sz="1250" spc="3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lain</a:t>
            </a:r>
            <a:r>
              <a:rPr sz="1250" spc="2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6900" y="4244644"/>
            <a:ext cx="3093720" cy="125222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4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berseronok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bersama,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mempelajari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mengambil tindakan terhadap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isu-isu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global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mempengaruhi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komuniti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tempatan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 serta pengumpulan dana untuk 10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juta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Pandu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Pengakap Puteri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seluruh dunia.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6900" y="5673699"/>
            <a:ext cx="3093720" cy="104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Idea untuk Hari Peringatan Sedunia mula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diperkenalkan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apabila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Pandu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Puteri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Pengakap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Puteri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bertemu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Amerika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Syarikat untuk Persidangan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WAGGGS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keempat.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6900" y="6904253"/>
            <a:ext cx="309308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22</a:t>
            </a:r>
            <a:r>
              <a:rPr sz="1250" spc="3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Februari</a:t>
            </a:r>
            <a:r>
              <a:rPr sz="1250" spc="3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dipilih  kerana  ia  adalah  hari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6900" y="7094448"/>
            <a:ext cx="309499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</a:pP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lahir</a:t>
            </a:r>
            <a:r>
              <a:rPr sz="1250" spc="1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kedua-dua</a:t>
            </a:r>
            <a:r>
              <a:rPr sz="1250" spc="1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Olave</a:t>
            </a:r>
            <a:r>
              <a:rPr sz="1250" spc="1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Baden-Powell,</a:t>
            </a:r>
            <a:r>
              <a:rPr sz="1250" spc="1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merupakan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World</a:t>
            </a:r>
            <a:r>
              <a:rPr sz="1250" spc="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Chief</a:t>
            </a:r>
            <a:r>
              <a:rPr sz="1250" spc="3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Guide,</a:t>
            </a:r>
            <a:r>
              <a:rPr sz="1250" spc="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Lord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6900" y="7500162"/>
            <a:ext cx="3093085" cy="634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Baden-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Powell,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pengasas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Pergerakan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Pengakap.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Pada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Hari Gadis Antarabangsa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2020</a:t>
            </a:r>
            <a:r>
              <a:rPr sz="1250" spc="2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</a:t>
            </a:r>
            <a:r>
              <a:rPr sz="1250" spc="2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bertanya</a:t>
            </a:r>
            <a:r>
              <a:rPr sz="1250" spc="2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</a:t>
            </a:r>
            <a:r>
              <a:rPr sz="1250" spc="2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Pandu</a:t>
            </a:r>
            <a:r>
              <a:rPr sz="1250" spc="2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6900" y="8108734"/>
            <a:ext cx="3096260" cy="1852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Pengakap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 bawah 18 tahun dari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100 negara, apakah isu yang paling mereka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bimbangkan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perkara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mahu ubah tentang dunia. Daripada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data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ini, kami mengetahui bahawa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kebimbangan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nombor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satu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paling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utama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ialah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berkenaan alam sekitar. Oleh itu tema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Hari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Peringatan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Sedunia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dari</a:t>
            </a:r>
            <a:r>
              <a:rPr sz="1250" spc="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2022-2024 ialah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30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Our</a:t>
            </a:r>
            <a:r>
              <a:rPr sz="13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300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World,</a:t>
            </a:r>
            <a:r>
              <a:rPr sz="13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30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Our</a:t>
            </a:r>
            <a:r>
              <a:rPr sz="13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3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Future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67658" y="3235275"/>
            <a:ext cx="3094990" cy="1038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Pada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tahun 2023,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meneruskan tahun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kedua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perjalanan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tiga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tahun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Pandu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 dan Pengakap Puteri menjadi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pemimpin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mementingkan</a:t>
            </a:r>
            <a:r>
              <a:rPr sz="1250" spc="3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 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sekitar.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67658" y="4452734"/>
            <a:ext cx="3094355" cy="634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Setiap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tahun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membina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tema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 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sekitar ini dan meneroka hubungan antara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alam</a:t>
            </a:r>
            <a:r>
              <a:rPr sz="1250" spc="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sekitar</a:t>
            </a:r>
            <a:r>
              <a:rPr sz="1250" spc="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kebimbangan</a:t>
            </a:r>
            <a:r>
              <a:rPr sz="1250" spc="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global</a:t>
            </a:r>
            <a:r>
              <a:rPr sz="1250" spc="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67658" y="5074170"/>
            <a:ext cx="309372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40080" algn="l"/>
                <a:tab pos="1417320" algn="l"/>
                <a:tab pos="1913255" algn="l"/>
                <a:tab pos="2580640" algn="l"/>
              </a:tabLst>
            </a:pP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lain.	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Tahun	ini	kami	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sedang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67658" y="5264365"/>
            <a:ext cx="3095625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mempertimbangkan</a:t>
            </a:r>
            <a:r>
              <a:rPr sz="1250" spc="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bagaimana</a:t>
            </a:r>
            <a:r>
              <a:rPr sz="1250" spc="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</a:t>
            </a:r>
            <a:r>
              <a:rPr sz="1250" spc="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 </a:t>
            </a:r>
            <a:r>
              <a:rPr sz="1250" spc="-3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belajar</a:t>
            </a:r>
            <a:r>
              <a:rPr sz="1250" spc="3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bekerja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50" spc="3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250" spc="2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semula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67658" y="5670181"/>
            <a:ext cx="3095625" cy="1108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mencipta</a:t>
            </a:r>
            <a:r>
              <a:rPr sz="1250" spc="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masa</a:t>
            </a:r>
            <a:r>
              <a:rPr sz="1250" spc="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depan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lebih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terjamin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untuk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gadis di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mana-mana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sahaja.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 algn="just">
              <a:lnSpc>
                <a:spcPct val="100000"/>
              </a:lnSpc>
              <a:spcBef>
                <a:spcPts val="415"/>
              </a:spcBef>
            </a:pP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Ikuti</a:t>
            </a:r>
            <a:r>
              <a:rPr sz="1000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WAGGGS</a:t>
            </a:r>
            <a:r>
              <a:rPr sz="10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0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media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sosial.</a:t>
            </a:r>
            <a:endParaRPr sz="1000">
              <a:latin typeface="Tahoma" panose="020B0604030504040204"/>
              <a:cs typeface="Tahoma" panose="020B0604030504040204"/>
            </a:endParaRPr>
          </a:p>
          <a:p>
            <a:pPr marL="881380">
              <a:lnSpc>
                <a:spcPct val="100000"/>
              </a:lnSpc>
              <a:spcBef>
                <a:spcPts val="915"/>
              </a:spcBef>
            </a:pPr>
            <a:r>
              <a:rPr sz="10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@WAGGGSworld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61790" y="7707630"/>
            <a:ext cx="2304415" cy="59753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420"/>
              </a:spcBef>
            </a:pPr>
            <a:r>
              <a:rPr sz="20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20</a:t>
            </a:r>
            <a:r>
              <a:rPr sz="2000" b="1" spc="-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</a:t>
            </a:r>
            <a:r>
              <a:rPr sz="20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3:</a:t>
            </a:r>
            <a:r>
              <a:rPr sz="20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2000" b="1" spc="-1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2000" b="1" spc="-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20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20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2000" b="1" spc="-2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</a:t>
            </a:r>
            <a:r>
              <a:rPr sz="200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</a:t>
            </a:r>
            <a:r>
              <a:rPr sz="20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20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d,  </a:t>
            </a:r>
            <a:r>
              <a:rPr sz="2000" b="1" spc="-1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2000" b="1" spc="-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20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20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2000" b="1" spc="-1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2000" b="1" spc="-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2000" b="1" spc="-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200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</a:t>
            </a:r>
            <a:r>
              <a:rPr sz="2000" b="1" spc="-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20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</a:t>
            </a:r>
            <a:r>
              <a:rPr sz="2000" b="1" spc="-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2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20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20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Fu</a:t>
            </a:r>
            <a:r>
              <a:rPr sz="20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ture</a:t>
            </a:r>
            <a:endParaRPr sz="2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61790" y="8595817"/>
            <a:ext cx="2713355" cy="1311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90955">
              <a:lnSpc>
                <a:spcPct val="107000"/>
              </a:lnSpc>
              <a:spcBef>
                <a:spcPts val="100"/>
              </a:spcBef>
            </a:pP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0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</a:t>
            </a:r>
            <a:r>
              <a:rPr sz="125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4:</a:t>
            </a:r>
            <a:r>
              <a:rPr sz="125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Worl</a:t>
            </a:r>
            <a:r>
              <a:rPr sz="125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d,  </a:t>
            </a: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Ou</a:t>
            </a:r>
            <a:r>
              <a:rPr sz="125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hr</a:t>
            </a:r>
            <a:r>
              <a:rPr sz="125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v</a:t>
            </a:r>
            <a:r>
              <a:rPr sz="125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</a:t>
            </a: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5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re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ts val="1210"/>
              </a:lnSpc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sekitar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kemiskinan global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 marR="1457960">
              <a:lnSpc>
                <a:spcPct val="106000"/>
              </a:lnSpc>
              <a:spcBef>
                <a:spcPts val="925"/>
              </a:spcBef>
            </a:pP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0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</a:t>
            </a:r>
            <a:r>
              <a:rPr sz="125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2:</a:t>
            </a:r>
            <a:r>
              <a:rPr sz="125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Worl</a:t>
            </a:r>
            <a:r>
              <a:rPr sz="125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d,  </a:t>
            </a: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Ou</a:t>
            </a:r>
            <a:r>
              <a:rPr sz="125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Eq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re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Persekitaran</a:t>
            </a:r>
            <a:r>
              <a:rPr sz="125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kesaksamaan</a:t>
            </a:r>
            <a:r>
              <a:rPr sz="125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jantina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728329" y="10332211"/>
            <a:ext cx="48348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Tahoma" panose="020B0604030504040204"/>
                <a:cs typeface="Tahoma" panose="020B0604030504040204"/>
              </a:rPr>
              <a:t>Untuk</a:t>
            </a:r>
            <a:r>
              <a:rPr sz="1100" spc="1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mengetahui</a:t>
            </a:r>
            <a:r>
              <a:rPr sz="1100" spc="10" dirty="0"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latin typeface="Tahoma" panose="020B0604030504040204"/>
                <a:cs typeface="Tahoma" panose="020B0604030504040204"/>
              </a:rPr>
              <a:t>lebih</a:t>
            </a:r>
            <a:r>
              <a:rPr sz="1100" spc="-1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lanjut</a:t>
            </a:r>
            <a:r>
              <a:rPr sz="1100" spc="2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mengenai</a:t>
            </a:r>
            <a:r>
              <a:rPr sz="1100" spc="1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sejarah</a:t>
            </a:r>
            <a:r>
              <a:rPr sz="1100" spc="15" dirty="0"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latin typeface="Tahoma" panose="020B0604030504040204"/>
                <a:cs typeface="Tahoma" panose="020B0604030504040204"/>
              </a:rPr>
              <a:t>World</a:t>
            </a:r>
            <a:r>
              <a:rPr sz="110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latin typeface="Tahoma" panose="020B0604030504040204"/>
                <a:cs typeface="Tahoma" panose="020B0604030504040204"/>
              </a:rPr>
              <a:t>Thinking</a:t>
            </a:r>
            <a:r>
              <a:rPr sz="1100" spc="10" dirty="0"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latin typeface="Tahoma" panose="020B0604030504040204"/>
                <a:cs typeface="Tahoma" panose="020B0604030504040204"/>
              </a:rPr>
              <a:t>Day</a:t>
            </a:r>
            <a:r>
              <a:rPr sz="1100" spc="20" dirty="0"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0562C1"/>
                </a:solidFill>
                <a:latin typeface="Tahoma" panose="020B0604030504040204"/>
                <a:cs typeface="Tahoma" panose="020B0604030504040204"/>
              </a:rPr>
              <a:t>klik</a:t>
            </a:r>
            <a:r>
              <a:rPr sz="1000" spc="5" dirty="0">
                <a:solidFill>
                  <a:srgbClr val="0562C1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0562C1"/>
                </a:solidFill>
                <a:latin typeface="Tahoma" panose="020B0604030504040204"/>
                <a:cs typeface="Tahoma" panose="020B0604030504040204"/>
              </a:rPr>
              <a:t>disini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3890771" y="6586728"/>
            <a:ext cx="757555" cy="190500"/>
            <a:chOff x="3890771" y="6586728"/>
            <a:chExt cx="757555" cy="190500"/>
          </a:xfrm>
        </p:grpSpPr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90771" y="6586728"/>
              <a:ext cx="190500" cy="1905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3379" y="6586728"/>
              <a:ext cx="190500" cy="1905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60747" y="6586728"/>
              <a:ext cx="187451" cy="190500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8490584" y="3584574"/>
            <a:ext cx="1552575" cy="8845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1000"/>
              </a:lnSpc>
              <a:spcBef>
                <a:spcPts val="90"/>
              </a:spcBef>
            </a:pP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 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ni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</a:t>
            </a:r>
            <a:r>
              <a:rPr sz="1400" b="1" spc="-1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ul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  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</a:t>
            </a:r>
            <a:r>
              <a:rPr sz="14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hid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pan  </a:t>
            </a:r>
            <a:r>
              <a:rPr sz="14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272009" y="4223130"/>
            <a:ext cx="2404745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4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ge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en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ingan 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keha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mo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ian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</a:t>
            </a:r>
            <a:r>
              <a:rPr sz="1400" b="1" spc="-1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</a:t>
            </a:r>
            <a:r>
              <a:rPr sz="14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 kep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luan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tuk</a:t>
            </a:r>
            <a:r>
              <a:rPr sz="14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ekosis</a:t>
            </a:r>
            <a:r>
              <a:rPr sz="14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 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eim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ang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627744" y="7118984"/>
            <a:ext cx="2239645" cy="10979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1270" algn="ctr">
              <a:lnSpc>
                <a:spcPct val="101000"/>
              </a:lnSpc>
              <a:spcBef>
                <a:spcPts val="90"/>
              </a:spcBef>
            </a:pP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oka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perka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 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pelaja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ip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ad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ia  s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</a:t>
            </a:r>
            <a:r>
              <a:rPr sz="14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gi  p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en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agaan,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ama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 p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inaan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kom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niti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406121" y="6544436"/>
            <a:ext cx="223964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5425" marR="5080" indent="-213360">
              <a:lnSpc>
                <a:spcPct val="100000"/>
              </a:lnSpc>
              <a:spcBef>
                <a:spcPts val="105"/>
              </a:spcBef>
            </a:pP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</a:t>
            </a:r>
            <a:r>
              <a:rPr sz="14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lam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kehid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pan  </a:t>
            </a:r>
            <a:r>
              <a:rPr sz="14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i,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lam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372593" y="6972681"/>
            <a:ext cx="2305050" cy="8864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635" algn="ctr">
              <a:lnSpc>
                <a:spcPct val="101000"/>
              </a:lnSpc>
              <a:spcBef>
                <a:spcPts val="85"/>
              </a:spcBef>
            </a:pPr>
            <a:r>
              <a:rPr sz="14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kom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nit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ek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a,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 s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sn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 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ama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  s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</a:t>
            </a:r>
            <a:r>
              <a:rPr sz="14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.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2065" y="1401762"/>
            <a:ext cx="15005050" cy="9170670"/>
            <a:chOff x="0" y="1497330"/>
            <a:chExt cx="15005050" cy="9170670"/>
          </a:xfrm>
        </p:grpSpPr>
        <p:sp>
          <p:nvSpPr>
            <p:cNvPr id="43" name="object 43"/>
            <p:cNvSpPr/>
            <p:nvPr/>
          </p:nvSpPr>
          <p:spPr>
            <a:xfrm>
              <a:off x="8149590" y="3098164"/>
              <a:ext cx="6855459" cy="2524125"/>
            </a:xfrm>
            <a:custGeom>
              <a:avLst/>
              <a:gdLst/>
              <a:ahLst/>
              <a:cxnLst/>
              <a:rect l="l" t="t" r="r" b="b"/>
              <a:pathLst>
                <a:path w="6855459" h="2524125">
                  <a:moveTo>
                    <a:pt x="2376170" y="1044575"/>
                  </a:moveTo>
                  <a:lnTo>
                    <a:pt x="2374265" y="996950"/>
                  </a:lnTo>
                  <a:lnTo>
                    <a:pt x="2366010" y="950595"/>
                  </a:lnTo>
                  <a:lnTo>
                    <a:pt x="2350135" y="905510"/>
                  </a:lnTo>
                  <a:lnTo>
                    <a:pt x="2327910" y="862965"/>
                  </a:lnTo>
                  <a:lnTo>
                    <a:pt x="2298700" y="823595"/>
                  </a:lnTo>
                  <a:lnTo>
                    <a:pt x="2264410" y="789940"/>
                  </a:lnTo>
                  <a:lnTo>
                    <a:pt x="2226310" y="762000"/>
                  </a:lnTo>
                  <a:lnTo>
                    <a:pt x="2185035" y="740410"/>
                  </a:lnTo>
                  <a:lnTo>
                    <a:pt x="2140585" y="725170"/>
                  </a:lnTo>
                  <a:lnTo>
                    <a:pt x="2094230" y="716915"/>
                  </a:lnTo>
                  <a:lnTo>
                    <a:pt x="2046605" y="715645"/>
                  </a:lnTo>
                  <a:lnTo>
                    <a:pt x="1997710" y="721360"/>
                  </a:lnTo>
                  <a:lnTo>
                    <a:pt x="1974215" y="724535"/>
                  </a:lnTo>
                  <a:lnTo>
                    <a:pt x="1958340" y="721360"/>
                  </a:lnTo>
                  <a:lnTo>
                    <a:pt x="1947545" y="709295"/>
                  </a:lnTo>
                  <a:lnTo>
                    <a:pt x="1939925" y="684530"/>
                  </a:lnTo>
                  <a:lnTo>
                    <a:pt x="1927860" y="638810"/>
                  </a:lnTo>
                  <a:lnTo>
                    <a:pt x="1911350" y="595630"/>
                  </a:lnTo>
                  <a:lnTo>
                    <a:pt x="1890395" y="555625"/>
                  </a:lnTo>
                  <a:lnTo>
                    <a:pt x="1864995" y="518160"/>
                  </a:lnTo>
                  <a:lnTo>
                    <a:pt x="1836420" y="484505"/>
                  </a:lnTo>
                  <a:lnTo>
                    <a:pt x="1804035" y="454025"/>
                  </a:lnTo>
                  <a:lnTo>
                    <a:pt x="1768475" y="427990"/>
                  </a:lnTo>
                  <a:lnTo>
                    <a:pt x="1731010" y="405765"/>
                  </a:lnTo>
                  <a:lnTo>
                    <a:pt x="1691005" y="388620"/>
                  </a:lnTo>
                  <a:lnTo>
                    <a:pt x="1649730" y="375920"/>
                  </a:lnTo>
                  <a:lnTo>
                    <a:pt x="1606550" y="368300"/>
                  </a:lnTo>
                  <a:lnTo>
                    <a:pt x="1562735" y="366395"/>
                  </a:lnTo>
                  <a:lnTo>
                    <a:pt x="1518285" y="370205"/>
                  </a:lnTo>
                  <a:lnTo>
                    <a:pt x="1485265" y="372110"/>
                  </a:lnTo>
                  <a:lnTo>
                    <a:pt x="1462405" y="364490"/>
                  </a:lnTo>
                  <a:lnTo>
                    <a:pt x="1446530" y="346710"/>
                  </a:lnTo>
                  <a:lnTo>
                    <a:pt x="1435100" y="316230"/>
                  </a:lnTo>
                  <a:lnTo>
                    <a:pt x="1419225" y="271780"/>
                  </a:lnTo>
                  <a:lnTo>
                    <a:pt x="1399540" y="230505"/>
                  </a:lnTo>
                  <a:lnTo>
                    <a:pt x="1376045" y="192405"/>
                  </a:lnTo>
                  <a:lnTo>
                    <a:pt x="1349375" y="156845"/>
                  </a:lnTo>
                  <a:lnTo>
                    <a:pt x="1318895" y="124460"/>
                  </a:lnTo>
                  <a:lnTo>
                    <a:pt x="1285875" y="95885"/>
                  </a:lnTo>
                  <a:lnTo>
                    <a:pt x="1249680" y="70485"/>
                  </a:lnTo>
                  <a:lnTo>
                    <a:pt x="1210945" y="48260"/>
                  </a:lnTo>
                  <a:lnTo>
                    <a:pt x="1170305" y="30480"/>
                  </a:lnTo>
                  <a:lnTo>
                    <a:pt x="1127760" y="16510"/>
                  </a:lnTo>
                  <a:lnTo>
                    <a:pt x="1083310" y="6985"/>
                  </a:lnTo>
                  <a:lnTo>
                    <a:pt x="1036955" y="1270"/>
                  </a:lnTo>
                  <a:lnTo>
                    <a:pt x="989965" y="0"/>
                  </a:lnTo>
                  <a:lnTo>
                    <a:pt x="942340" y="3175"/>
                  </a:lnTo>
                  <a:lnTo>
                    <a:pt x="895350" y="11430"/>
                  </a:lnTo>
                  <a:lnTo>
                    <a:pt x="850265" y="24765"/>
                  </a:lnTo>
                  <a:lnTo>
                    <a:pt x="807720" y="42545"/>
                  </a:lnTo>
                  <a:lnTo>
                    <a:pt x="766445" y="65405"/>
                  </a:lnTo>
                  <a:lnTo>
                    <a:pt x="728980" y="92075"/>
                  </a:lnTo>
                  <a:lnTo>
                    <a:pt x="693420" y="122555"/>
                  </a:lnTo>
                  <a:lnTo>
                    <a:pt x="661670" y="156210"/>
                  </a:lnTo>
                  <a:lnTo>
                    <a:pt x="633095" y="193675"/>
                  </a:lnTo>
                  <a:lnTo>
                    <a:pt x="608965" y="233680"/>
                  </a:lnTo>
                  <a:lnTo>
                    <a:pt x="588645" y="276225"/>
                  </a:lnTo>
                  <a:lnTo>
                    <a:pt x="572770" y="321310"/>
                  </a:lnTo>
                  <a:lnTo>
                    <a:pt x="561975" y="368300"/>
                  </a:lnTo>
                  <a:lnTo>
                    <a:pt x="555625" y="416560"/>
                  </a:lnTo>
                  <a:lnTo>
                    <a:pt x="551180" y="442595"/>
                  </a:lnTo>
                  <a:lnTo>
                    <a:pt x="541655" y="459105"/>
                  </a:lnTo>
                  <a:lnTo>
                    <a:pt x="524510" y="467360"/>
                  </a:lnTo>
                  <a:lnTo>
                    <a:pt x="499110" y="469265"/>
                  </a:lnTo>
                  <a:lnTo>
                    <a:pt x="469265" y="469900"/>
                  </a:lnTo>
                  <a:lnTo>
                    <a:pt x="440055" y="473075"/>
                  </a:lnTo>
                  <a:lnTo>
                    <a:pt x="382270" y="484505"/>
                  </a:lnTo>
                  <a:lnTo>
                    <a:pt x="337185" y="498475"/>
                  </a:lnTo>
                  <a:lnTo>
                    <a:pt x="294640" y="515620"/>
                  </a:lnTo>
                  <a:lnTo>
                    <a:pt x="254000" y="535940"/>
                  </a:lnTo>
                  <a:lnTo>
                    <a:pt x="215900" y="560070"/>
                  </a:lnTo>
                  <a:lnTo>
                    <a:pt x="180975" y="586740"/>
                  </a:lnTo>
                  <a:lnTo>
                    <a:pt x="147955" y="616585"/>
                  </a:lnTo>
                  <a:lnTo>
                    <a:pt x="118745" y="648335"/>
                  </a:lnTo>
                  <a:lnTo>
                    <a:pt x="92075" y="683260"/>
                  </a:lnTo>
                  <a:lnTo>
                    <a:pt x="68580" y="719455"/>
                  </a:lnTo>
                  <a:lnTo>
                    <a:pt x="48260" y="758190"/>
                  </a:lnTo>
                  <a:lnTo>
                    <a:pt x="31115" y="798195"/>
                  </a:lnTo>
                  <a:lnTo>
                    <a:pt x="17780" y="840105"/>
                  </a:lnTo>
                  <a:lnTo>
                    <a:pt x="8255" y="882650"/>
                  </a:lnTo>
                  <a:lnTo>
                    <a:pt x="1905" y="927100"/>
                  </a:lnTo>
                  <a:lnTo>
                    <a:pt x="0" y="971550"/>
                  </a:lnTo>
                  <a:lnTo>
                    <a:pt x="1905" y="1016635"/>
                  </a:lnTo>
                  <a:lnTo>
                    <a:pt x="8255" y="1061720"/>
                  </a:lnTo>
                  <a:lnTo>
                    <a:pt x="18415" y="1107440"/>
                  </a:lnTo>
                  <a:lnTo>
                    <a:pt x="33020" y="1151890"/>
                  </a:lnTo>
                  <a:lnTo>
                    <a:pt x="51435" y="1193800"/>
                  </a:lnTo>
                  <a:lnTo>
                    <a:pt x="73025" y="1233170"/>
                  </a:lnTo>
                  <a:lnTo>
                    <a:pt x="97790" y="1270635"/>
                  </a:lnTo>
                  <a:lnTo>
                    <a:pt x="125730" y="1304925"/>
                  </a:lnTo>
                  <a:lnTo>
                    <a:pt x="156210" y="1336675"/>
                  </a:lnTo>
                  <a:lnTo>
                    <a:pt x="189230" y="1365250"/>
                  </a:lnTo>
                  <a:lnTo>
                    <a:pt x="224790" y="1390650"/>
                  </a:lnTo>
                  <a:lnTo>
                    <a:pt x="261620" y="1413510"/>
                  </a:lnTo>
                  <a:lnTo>
                    <a:pt x="300990" y="1432560"/>
                  </a:lnTo>
                  <a:lnTo>
                    <a:pt x="341630" y="1448435"/>
                  </a:lnTo>
                  <a:lnTo>
                    <a:pt x="384175" y="1460500"/>
                  </a:lnTo>
                  <a:lnTo>
                    <a:pt x="427355" y="1468755"/>
                  </a:lnTo>
                  <a:lnTo>
                    <a:pt x="471170" y="1473200"/>
                  </a:lnTo>
                  <a:lnTo>
                    <a:pt x="516255" y="1474470"/>
                  </a:lnTo>
                  <a:lnTo>
                    <a:pt x="561340" y="1470660"/>
                  </a:lnTo>
                  <a:lnTo>
                    <a:pt x="607060" y="1463040"/>
                  </a:lnTo>
                  <a:lnTo>
                    <a:pt x="652145" y="1451610"/>
                  </a:lnTo>
                  <a:lnTo>
                    <a:pt x="677545" y="1445895"/>
                  </a:lnTo>
                  <a:lnTo>
                    <a:pt x="699135" y="1447165"/>
                  </a:lnTo>
                  <a:lnTo>
                    <a:pt x="717550" y="1456690"/>
                  </a:lnTo>
                  <a:lnTo>
                    <a:pt x="735965" y="1475740"/>
                  </a:lnTo>
                  <a:lnTo>
                    <a:pt x="770890" y="1513205"/>
                  </a:lnTo>
                  <a:lnTo>
                    <a:pt x="809625" y="1544955"/>
                  </a:lnTo>
                  <a:lnTo>
                    <a:pt x="852170" y="1570990"/>
                  </a:lnTo>
                  <a:lnTo>
                    <a:pt x="898525" y="1591310"/>
                  </a:lnTo>
                  <a:lnTo>
                    <a:pt x="947420" y="1606550"/>
                  </a:lnTo>
                  <a:lnTo>
                    <a:pt x="994410" y="1615440"/>
                  </a:lnTo>
                  <a:lnTo>
                    <a:pt x="1039495" y="1619250"/>
                  </a:lnTo>
                  <a:lnTo>
                    <a:pt x="1083945" y="1617980"/>
                  </a:lnTo>
                  <a:lnTo>
                    <a:pt x="1127125" y="1610995"/>
                  </a:lnTo>
                  <a:lnTo>
                    <a:pt x="1169035" y="1599565"/>
                  </a:lnTo>
                  <a:lnTo>
                    <a:pt x="1209675" y="1583055"/>
                  </a:lnTo>
                  <a:lnTo>
                    <a:pt x="1249680" y="1560830"/>
                  </a:lnTo>
                  <a:lnTo>
                    <a:pt x="1287780" y="1533525"/>
                  </a:lnTo>
                  <a:lnTo>
                    <a:pt x="1324610" y="1501140"/>
                  </a:lnTo>
                  <a:lnTo>
                    <a:pt x="1360170" y="1463675"/>
                  </a:lnTo>
                  <a:lnTo>
                    <a:pt x="1394460" y="1421130"/>
                  </a:lnTo>
                  <a:lnTo>
                    <a:pt x="1426845" y="1372870"/>
                  </a:lnTo>
                  <a:lnTo>
                    <a:pt x="1437005" y="1390650"/>
                  </a:lnTo>
                  <a:lnTo>
                    <a:pt x="1482090" y="1435735"/>
                  </a:lnTo>
                  <a:lnTo>
                    <a:pt x="1521460" y="1461770"/>
                  </a:lnTo>
                  <a:lnTo>
                    <a:pt x="1562100" y="1481455"/>
                  </a:lnTo>
                  <a:lnTo>
                    <a:pt x="1604010" y="1494155"/>
                  </a:lnTo>
                  <a:lnTo>
                    <a:pt x="1645920" y="1500505"/>
                  </a:lnTo>
                  <a:lnTo>
                    <a:pt x="1688465" y="1499870"/>
                  </a:lnTo>
                  <a:lnTo>
                    <a:pt x="1729740" y="1492885"/>
                  </a:lnTo>
                  <a:lnTo>
                    <a:pt x="1770380" y="1478915"/>
                  </a:lnTo>
                  <a:lnTo>
                    <a:pt x="1808480" y="1458595"/>
                  </a:lnTo>
                  <a:lnTo>
                    <a:pt x="1844675" y="1432560"/>
                  </a:lnTo>
                  <a:lnTo>
                    <a:pt x="1877695" y="1398905"/>
                  </a:lnTo>
                  <a:lnTo>
                    <a:pt x="1906905" y="1359535"/>
                  </a:lnTo>
                  <a:lnTo>
                    <a:pt x="1922780" y="1341120"/>
                  </a:lnTo>
                  <a:lnTo>
                    <a:pt x="1938655" y="1334770"/>
                  </a:lnTo>
                  <a:lnTo>
                    <a:pt x="1955800" y="1336040"/>
                  </a:lnTo>
                  <a:lnTo>
                    <a:pt x="1974850" y="1341120"/>
                  </a:lnTo>
                  <a:lnTo>
                    <a:pt x="2023110" y="1350010"/>
                  </a:lnTo>
                  <a:lnTo>
                    <a:pt x="2071370" y="1351915"/>
                  </a:lnTo>
                  <a:lnTo>
                    <a:pt x="2118360" y="1346835"/>
                  </a:lnTo>
                  <a:lnTo>
                    <a:pt x="2164080" y="1334135"/>
                  </a:lnTo>
                  <a:lnTo>
                    <a:pt x="2207260" y="1315720"/>
                  </a:lnTo>
                  <a:lnTo>
                    <a:pt x="2247265" y="1290955"/>
                  </a:lnTo>
                  <a:lnTo>
                    <a:pt x="2283460" y="1259840"/>
                  </a:lnTo>
                  <a:lnTo>
                    <a:pt x="2315210" y="1223010"/>
                  </a:lnTo>
                  <a:lnTo>
                    <a:pt x="2340610" y="1182370"/>
                  </a:lnTo>
                  <a:lnTo>
                    <a:pt x="2359025" y="1137920"/>
                  </a:lnTo>
                  <a:lnTo>
                    <a:pt x="2371090" y="1092200"/>
                  </a:lnTo>
                  <a:lnTo>
                    <a:pt x="2376170" y="1044575"/>
                  </a:lnTo>
                  <a:close/>
                </a:path>
                <a:path w="6855459" h="2524125">
                  <a:moveTo>
                    <a:pt x="6855460" y="1779905"/>
                  </a:moveTo>
                  <a:lnTo>
                    <a:pt x="6852285" y="1732280"/>
                  </a:lnTo>
                  <a:lnTo>
                    <a:pt x="6844030" y="1687195"/>
                  </a:lnTo>
                  <a:lnTo>
                    <a:pt x="6830695" y="1643380"/>
                  </a:lnTo>
                  <a:lnTo>
                    <a:pt x="6812915" y="1602740"/>
                  </a:lnTo>
                  <a:lnTo>
                    <a:pt x="6790055" y="1564640"/>
                  </a:lnTo>
                  <a:lnTo>
                    <a:pt x="6764020" y="1529715"/>
                  </a:lnTo>
                  <a:lnTo>
                    <a:pt x="6734175" y="1497965"/>
                  </a:lnTo>
                  <a:lnTo>
                    <a:pt x="6701155" y="1469390"/>
                  </a:lnTo>
                  <a:lnTo>
                    <a:pt x="6664325" y="1445895"/>
                  </a:lnTo>
                  <a:lnTo>
                    <a:pt x="6625590" y="1425575"/>
                  </a:lnTo>
                  <a:lnTo>
                    <a:pt x="6584315" y="1410970"/>
                  </a:lnTo>
                  <a:lnTo>
                    <a:pt x="6541770" y="1400175"/>
                  </a:lnTo>
                  <a:lnTo>
                    <a:pt x="6496685" y="1395095"/>
                  </a:lnTo>
                  <a:lnTo>
                    <a:pt x="6450965" y="1395730"/>
                  </a:lnTo>
                  <a:lnTo>
                    <a:pt x="6403975" y="1401445"/>
                  </a:lnTo>
                  <a:lnTo>
                    <a:pt x="6371590" y="1404620"/>
                  </a:lnTo>
                  <a:lnTo>
                    <a:pt x="6350000" y="1398270"/>
                  </a:lnTo>
                  <a:lnTo>
                    <a:pt x="6336030" y="1380490"/>
                  </a:lnTo>
                  <a:lnTo>
                    <a:pt x="6326505" y="1349375"/>
                  </a:lnTo>
                  <a:lnTo>
                    <a:pt x="6314440" y="1303020"/>
                  </a:lnTo>
                  <a:lnTo>
                    <a:pt x="6298565" y="1257935"/>
                  </a:lnTo>
                  <a:lnTo>
                    <a:pt x="6278245" y="1216025"/>
                  </a:lnTo>
                  <a:lnTo>
                    <a:pt x="6254115" y="1176655"/>
                  </a:lnTo>
                  <a:lnTo>
                    <a:pt x="6226810" y="1139825"/>
                  </a:lnTo>
                  <a:lnTo>
                    <a:pt x="6195695" y="1106170"/>
                  </a:lnTo>
                  <a:lnTo>
                    <a:pt x="6162040" y="1075690"/>
                  </a:lnTo>
                  <a:lnTo>
                    <a:pt x="6125845" y="1048385"/>
                  </a:lnTo>
                  <a:lnTo>
                    <a:pt x="6087110" y="1025525"/>
                  </a:lnTo>
                  <a:lnTo>
                    <a:pt x="6046470" y="1005840"/>
                  </a:lnTo>
                  <a:lnTo>
                    <a:pt x="6003290" y="990600"/>
                  </a:lnTo>
                  <a:lnTo>
                    <a:pt x="5958840" y="979170"/>
                  </a:lnTo>
                  <a:lnTo>
                    <a:pt x="5913120" y="972185"/>
                  </a:lnTo>
                  <a:lnTo>
                    <a:pt x="5866130" y="970280"/>
                  </a:lnTo>
                  <a:lnTo>
                    <a:pt x="5834380" y="973455"/>
                  </a:lnTo>
                  <a:lnTo>
                    <a:pt x="5802630" y="978535"/>
                  </a:lnTo>
                  <a:lnTo>
                    <a:pt x="5772785" y="980440"/>
                  </a:lnTo>
                  <a:lnTo>
                    <a:pt x="5748655" y="973455"/>
                  </a:lnTo>
                  <a:lnTo>
                    <a:pt x="5732145" y="953770"/>
                  </a:lnTo>
                  <a:lnTo>
                    <a:pt x="5721985" y="925830"/>
                  </a:lnTo>
                  <a:lnTo>
                    <a:pt x="5713730" y="894080"/>
                  </a:lnTo>
                  <a:lnTo>
                    <a:pt x="5704205" y="862965"/>
                  </a:lnTo>
                  <a:lnTo>
                    <a:pt x="5683250" y="817880"/>
                  </a:lnTo>
                  <a:lnTo>
                    <a:pt x="5658485" y="774700"/>
                  </a:lnTo>
                  <a:lnTo>
                    <a:pt x="5630545" y="734695"/>
                  </a:lnTo>
                  <a:lnTo>
                    <a:pt x="5599430" y="697865"/>
                  </a:lnTo>
                  <a:lnTo>
                    <a:pt x="5565140" y="664210"/>
                  </a:lnTo>
                  <a:lnTo>
                    <a:pt x="5528310" y="633730"/>
                  </a:lnTo>
                  <a:lnTo>
                    <a:pt x="5489575" y="607060"/>
                  </a:lnTo>
                  <a:lnTo>
                    <a:pt x="5448300" y="583565"/>
                  </a:lnTo>
                  <a:lnTo>
                    <a:pt x="5405120" y="563880"/>
                  </a:lnTo>
                  <a:lnTo>
                    <a:pt x="5360035" y="548005"/>
                  </a:lnTo>
                  <a:lnTo>
                    <a:pt x="5313680" y="535940"/>
                  </a:lnTo>
                  <a:lnTo>
                    <a:pt x="5266055" y="527685"/>
                  </a:lnTo>
                  <a:lnTo>
                    <a:pt x="5217160" y="524510"/>
                  </a:lnTo>
                  <a:lnTo>
                    <a:pt x="5167630" y="525145"/>
                  </a:lnTo>
                  <a:lnTo>
                    <a:pt x="5117465" y="529590"/>
                  </a:lnTo>
                  <a:lnTo>
                    <a:pt x="5072380" y="538480"/>
                  </a:lnTo>
                  <a:lnTo>
                    <a:pt x="5028565" y="550545"/>
                  </a:lnTo>
                  <a:lnTo>
                    <a:pt x="4986655" y="566420"/>
                  </a:lnTo>
                  <a:lnTo>
                    <a:pt x="4946015" y="586105"/>
                  </a:lnTo>
                  <a:lnTo>
                    <a:pt x="4907915" y="608330"/>
                  </a:lnTo>
                  <a:lnTo>
                    <a:pt x="4871720" y="634365"/>
                  </a:lnTo>
                  <a:lnTo>
                    <a:pt x="4838065" y="662940"/>
                  </a:lnTo>
                  <a:lnTo>
                    <a:pt x="4806315" y="694055"/>
                  </a:lnTo>
                  <a:lnTo>
                    <a:pt x="4777740" y="728345"/>
                  </a:lnTo>
                  <a:lnTo>
                    <a:pt x="4751705" y="765175"/>
                  </a:lnTo>
                  <a:lnTo>
                    <a:pt x="4728210" y="804545"/>
                  </a:lnTo>
                  <a:lnTo>
                    <a:pt x="4707890" y="846455"/>
                  </a:lnTo>
                  <a:lnTo>
                    <a:pt x="4690110" y="889635"/>
                  </a:lnTo>
                  <a:lnTo>
                    <a:pt x="4676140" y="935990"/>
                  </a:lnTo>
                  <a:lnTo>
                    <a:pt x="4665345" y="983615"/>
                  </a:lnTo>
                  <a:lnTo>
                    <a:pt x="4658360" y="1032510"/>
                  </a:lnTo>
                  <a:lnTo>
                    <a:pt x="4652645" y="1062990"/>
                  </a:lnTo>
                  <a:lnTo>
                    <a:pt x="4641850" y="1082040"/>
                  </a:lnTo>
                  <a:lnTo>
                    <a:pt x="4622165" y="1092200"/>
                  </a:lnTo>
                  <a:lnTo>
                    <a:pt x="4591050" y="1096645"/>
                  </a:lnTo>
                  <a:lnTo>
                    <a:pt x="4538345" y="1099820"/>
                  </a:lnTo>
                  <a:lnTo>
                    <a:pt x="4486910" y="1107440"/>
                  </a:lnTo>
                  <a:lnTo>
                    <a:pt x="4438015" y="1117600"/>
                  </a:lnTo>
                  <a:lnTo>
                    <a:pt x="4391660" y="1131570"/>
                  </a:lnTo>
                  <a:lnTo>
                    <a:pt x="4346575" y="1148715"/>
                  </a:lnTo>
                  <a:lnTo>
                    <a:pt x="4304030" y="1169670"/>
                  </a:lnTo>
                  <a:lnTo>
                    <a:pt x="4264025" y="1193165"/>
                  </a:lnTo>
                  <a:lnTo>
                    <a:pt x="4225925" y="1221105"/>
                  </a:lnTo>
                  <a:lnTo>
                    <a:pt x="4189730" y="1251585"/>
                  </a:lnTo>
                  <a:lnTo>
                    <a:pt x="4156075" y="1285875"/>
                  </a:lnTo>
                  <a:lnTo>
                    <a:pt x="4124960" y="1323340"/>
                  </a:lnTo>
                  <a:lnTo>
                    <a:pt x="4095750" y="1364615"/>
                  </a:lnTo>
                  <a:lnTo>
                    <a:pt x="4068445" y="1409065"/>
                  </a:lnTo>
                  <a:lnTo>
                    <a:pt x="4044315" y="1456690"/>
                  </a:lnTo>
                  <a:lnTo>
                    <a:pt x="4031615" y="1479550"/>
                  </a:lnTo>
                  <a:lnTo>
                    <a:pt x="4016375" y="1494790"/>
                  </a:lnTo>
                  <a:lnTo>
                    <a:pt x="3996690" y="1502410"/>
                  </a:lnTo>
                  <a:lnTo>
                    <a:pt x="3969385" y="1503680"/>
                  </a:lnTo>
                  <a:lnTo>
                    <a:pt x="3919855" y="1503680"/>
                  </a:lnTo>
                  <a:lnTo>
                    <a:pt x="3874135" y="1511935"/>
                  </a:lnTo>
                  <a:lnTo>
                    <a:pt x="3832225" y="1527175"/>
                  </a:lnTo>
                  <a:lnTo>
                    <a:pt x="3793490" y="1549400"/>
                  </a:lnTo>
                  <a:lnTo>
                    <a:pt x="3759835" y="1578610"/>
                  </a:lnTo>
                  <a:lnTo>
                    <a:pt x="3729990" y="1614170"/>
                  </a:lnTo>
                  <a:lnTo>
                    <a:pt x="3704590" y="1657350"/>
                  </a:lnTo>
                  <a:lnTo>
                    <a:pt x="3685540" y="1702435"/>
                  </a:lnTo>
                  <a:lnTo>
                    <a:pt x="3675380" y="1746885"/>
                  </a:lnTo>
                  <a:lnTo>
                    <a:pt x="3672205" y="1791335"/>
                  </a:lnTo>
                  <a:lnTo>
                    <a:pt x="3677285" y="1834515"/>
                  </a:lnTo>
                  <a:lnTo>
                    <a:pt x="3690620" y="1876425"/>
                  </a:lnTo>
                  <a:lnTo>
                    <a:pt x="3710940" y="1917700"/>
                  </a:lnTo>
                  <a:lnTo>
                    <a:pt x="3739515" y="1957705"/>
                  </a:lnTo>
                  <a:lnTo>
                    <a:pt x="3772535" y="1992630"/>
                  </a:lnTo>
                  <a:lnTo>
                    <a:pt x="3808730" y="2020570"/>
                  </a:lnTo>
                  <a:lnTo>
                    <a:pt x="3847465" y="2041525"/>
                  </a:lnTo>
                  <a:lnTo>
                    <a:pt x="3888740" y="2054860"/>
                  </a:lnTo>
                  <a:lnTo>
                    <a:pt x="3931920" y="2060575"/>
                  </a:lnTo>
                  <a:lnTo>
                    <a:pt x="3977640" y="2058670"/>
                  </a:lnTo>
                  <a:lnTo>
                    <a:pt x="4025265" y="2047875"/>
                  </a:lnTo>
                  <a:lnTo>
                    <a:pt x="4055110" y="2042160"/>
                  </a:lnTo>
                  <a:lnTo>
                    <a:pt x="4078605" y="2045970"/>
                  </a:lnTo>
                  <a:lnTo>
                    <a:pt x="4099560" y="2058035"/>
                  </a:lnTo>
                  <a:lnTo>
                    <a:pt x="4119245" y="2080260"/>
                  </a:lnTo>
                  <a:lnTo>
                    <a:pt x="4150360" y="2117725"/>
                  </a:lnTo>
                  <a:lnTo>
                    <a:pt x="4184015" y="2152015"/>
                  </a:lnTo>
                  <a:lnTo>
                    <a:pt x="4219575" y="2183130"/>
                  </a:lnTo>
                  <a:lnTo>
                    <a:pt x="4257040" y="2211070"/>
                  </a:lnTo>
                  <a:lnTo>
                    <a:pt x="4295775" y="2235835"/>
                  </a:lnTo>
                  <a:lnTo>
                    <a:pt x="4335780" y="2257425"/>
                  </a:lnTo>
                  <a:lnTo>
                    <a:pt x="4377055" y="2275840"/>
                  </a:lnTo>
                  <a:lnTo>
                    <a:pt x="4419600" y="2291080"/>
                  </a:lnTo>
                  <a:lnTo>
                    <a:pt x="4463415" y="2303145"/>
                  </a:lnTo>
                  <a:lnTo>
                    <a:pt x="4507230" y="2311400"/>
                  </a:lnTo>
                  <a:lnTo>
                    <a:pt x="4551680" y="2316480"/>
                  </a:lnTo>
                  <a:lnTo>
                    <a:pt x="4596765" y="2317750"/>
                  </a:lnTo>
                  <a:lnTo>
                    <a:pt x="4641850" y="2316480"/>
                  </a:lnTo>
                  <a:lnTo>
                    <a:pt x="4686935" y="2310765"/>
                  </a:lnTo>
                  <a:lnTo>
                    <a:pt x="4731385" y="2302510"/>
                  </a:lnTo>
                  <a:lnTo>
                    <a:pt x="4775200" y="2289810"/>
                  </a:lnTo>
                  <a:lnTo>
                    <a:pt x="4819015" y="2273935"/>
                  </a:lnTo>
                  <a:lnTo>
                    <a:pt x="4861560" y="2254885"/>
                  </a:lnTo>
                  <a:lnTo>
                    <a:pt x="4903470" y="2232025"/>
                  </a:lnTo>
                  <a:lnTo>
                    <a:pt x="4944110" y="2205355"/>
                  </a:lnTo>
                  <a:lnTo>
                    <a:pt x="4971415" y="2188845"/>
                  </a:lnTo>
                  <a:lnTo>
                    <a:pt x="4992370" y="2186305"/>
                  </a:lnTo>
                  <a:lnTo>
                    <a:pt x="5010150" y="2197735"/>
                  </a:lnTo>
                  <a:lnTo>
                    <a:pt x="5029200" y="2221230"/>
                  </a:lnTo>
                  <a:lnTo>
                    <a:pt x="5057140" y="2259965"/>
                  </a:lnTo>
                  <a:lnTo>
                    <a:pt x="5087620" y="2295525"/>
                  </a:lnTo>
                  <a:lnTo>
                    <a:pt x="5118735" y="2328545"/>
                  </a:lnTo>
                  <a:lnTo>
                    <a:pt x="5151755" y="2359025"/>
                  </a:lnTo>
                  <a:lnTo>
                    <a:pt x="5186680" y="2386330"/>
                  </a:lnTo>
                  <a:lnTo>
                    <a:pt x="5222240" y="2411730"/>
                  </a:lnTo>
                  <a:lnTo>
                    <a:pt x="5259070" y="2434590"/>
                  </a:lnTo>
                  <a:lnTo>
                    <a:pt x="5296535" y="2454275"/>
                  </a:lnTo>
                  <a:lnTo>
                    <a:pt x="5335270" y="2472055"/>
                  </a:lnTo>
                  <a:lnTo>
                    <a:pt x="5374640" y="2487295"/>
                  </a:lnTo>
                  <a:lnTo>
                    <a:pt x="5414645" y="2499360"/>
                  </a:lnTo>
                  <a:lnTo>
                    <a:pt x="5455285" y="2509520"/>
                  </a:lnTo>
                  <a:lnTo>
                    <a:pt x="5495925" y="2516505"/>
                  </a:lnTo>
                  <a:lnTo>
                    <a:pt x="5537200" y="2521585"/>
                  </a:lnTo>
                  <a:lnTo>
                    <a:pt x="5578475" y="2524125"/>
                  </a:lnTo>
                  <a:lnTo>
                    <a:pt x="5619750" y="2524125"/>
                  </a:lnTo>
                  <a:lnTo>
                    <a:pt x="5661025" y="2521585"/>
                  </a:lnTo>
                  <a:lnTo>
                    <a:pt x="5701665" y="2515870"/>
                  </a:lnTo>
                  <a:lnTo>
                    <a:pt x="5742305" y="2508250"/>
                  </a:lnTo>
                  <a:lnTo>
                    <a:pt x="5782945" y="2498725"/>
                  </a:lnTo>
                  <a:lnTo>
                    <a:pt x="5822315" y="2486025"/>
                  </a:lnTo>
                  <a:lnTo>
                    <a:pt x="5861050" y="2470785"/>
                  </a:lnTo>
                  <a:lnTo>
                    <a:pt x="5899150" y="2453640"/>
                  </a:lnTo>
                  <a:lnTo>
                    <a:pt x="5936615" y="2433320"/>
                  </a:lnTo>
                  <a:lnTo>
                    <a:pt x="5972810" y="2411095"/>
                  </a:lnTo>
                  <a:lnTo>
                    <a:pt x="6007735" y="2386330"/>
                  </a:lnTo>
                  <a:lnTo>
                    <a:pt x="6041390" y="2359660"/>
                  </a:lnTo>
                  <a:lnTo>
                    <a:pt x="6073140" y="2329815"/>
                  </a:lnTo>
                  <a:lnTo>
                    <a:pt x="6103620" y="2298065"/>
                  </a:lnTo>
                  <a:lnTo>
                    <a:pt x="6132830" y="2263140"/>
                  </a:lnTo>
                  <a:lnTo>
                    <a:pt x="6160135" y="2226945"/>
                  </a:lnTo>
                  <a:lnTo>
                    <a:pt x="6185535" y="2187575"/>
                  </a:lnTo>
                  <a:lnTo>
                    <a:pt x="6208395" y="2146300"/>
                  </a:lnTo>
                  <a:lnTo>
                    <a:pt x="6224905" y="2119630"/>
                  </a:lnTo>
                  <a:lnTo>
                    <a:pt x="6241415" y="2106930"/>
                  </a:lnTo>
                  <a:lnTo>
                    <a:pt x="6262370" y="2107565"/>
                  </a:lnTo>
                  <a:lnTo>
                    <a:pt x="6290945" y="2120265"/>
                  </a:lnTo>
                  <a:lnTo>
                    <a:pt x="6332220" y="2139950"/>
                  </a:lnTo>
                  <a:lnTo>
                    <a:pt x="6373495" y="2153920"/>
                  </a:lnTo>
                  <a:lnTo>
                    <a:pt x="6415405" y="2162810"/>
                  </a:lnTo>
                  <a:lnTo>
                    <a:pt x="6456680" y="2167255"/>
                  </a:lnTo>
                  <a:lnTo>
                    <a:pt x="6497955" y="2166620"/>
                  </a:lnTo>
                  <a:lnTo>
                    <a:pt x="6538595" y="2161540"/>
                  </a:lnTo>
                  <a:lnTo>
                    <a:pt x="6577965" y="2152650"/>
                  </a:lnTo>
                  <a:lnTo>
                    <a:pt x="6616065" y="2139315"/>
                  </a:lnTo>
                  <a:lnTo>
                    <a:pt x="6652260" y="2122170"/>
                  </a:lnTo>
                  <a:lnTo>
                    <a:pt x="6687185" y="2101215"/>
                  </a:lnTo>
                  <a:lnTo>
                    <a:pt x="6718935" y="2077085"/>
                  </a:lnTo>
                  <a:lnTo>
                    <a:pt x="6748780" y="2049780"/>
                  </a:lnTo>
                  <a:lnTo>
                    <a:pt x="6774815" y="2018665"/>
                  </a:lnTo>
                  <a:lnTo>
                    <a:pt x="6798310" y="1985010"/>
                  </a:lnTo>
                  <a:lnTo>
                    <a:pt x="6817995" y="1948815"/>
                  </a:lnTo>
                  <a:lnTo>
                    <a:pt x="6833870" y="1910080"/>
                  </a:lnTo>
                  <a:lnTo>
                    <a:pt x="6845935" y="1868805"/>
                  </a:lnTo>
                  <a:lnTo>
                    <a:pt x="6852920" y="1825625"/>
                  </a:lnTo>
                  <a:lnTo>
                    <a:pt x="6855460" y="1779905"/>
                  </a:lnTo>
                  <a:close/>
                </a:path>
              </a:pathLst>
            </a:custGeom>
            <a:solidFill>
              <a:srgbClr val="A0B3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33200" y="2778760"/>
              <a:ext cx="1082040" cy="108204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0" y="1497329"/>
              <a:ext cx="6564630" cy="9170670"/>
            </a:xfrm>
            <a:custGeom>
              <a:avLst/>
              <a:gdLst/>
              <a:ahLst/>
              <a:cxnLst/>
              <a:rect l="l" t="t" r="r" b="b"/>
              <a:pathLst>
                <a:path w="6564630" h="9170670">
                  <a:moveTo>
                    <a:pt x="1486598" y="9170670"/>
                  </a:moveTo>
                  <a:lnTo>
                    <a:pt x="1471295" y="9116060"/>
                  </a:lnTo>
                  <a:lnTo>
                    <a:pt x="1453515" y="9074150"/>
                  </a:lnTo>
                  <a:lnTo>
                    <a:pt x="1430655" y="9034780"/>
                  </a:lnTo>
                  <a:lnTo>
                    <a:pt x="1404620" y="8997950"/>
                  </a:lnTo>
                  <a:lnTo>
                    <a:pt x="1374140" y="8963660"/>
                  </a:lnTo>
                  <a:lnTo>
                    <a:pt x="1339850" y="8933180"/>
                  </a:lnTo>
                  <a:lnTo>
                    <a:pt x="1302385" y="8906510"/>
                  </a:lnTo>
                  <a:lnTo>
                    <a:pt x="1261745" y="8883650"/>
                  </a:lnTo>
                  <a:lnTo>
                    <a:pt x="1218565" y="8865235"/>
                  </a:lnTo>
                  <a:lnTo>
                    <a:pt x="1172845" y="8851900"/>
                  </a:lnTo>
                  <a:lnTo>
                    <a:pt x="1129030" y="8843645"/>
                  </a:lnTo>
                  <a:lnTo>
                    <a:pt x="1085215" y="8840470"/>
                  </a:lnTo>
                  <a:lnTo>
                    <a:pt x="1042035" y="8842375"/>
                  </a:lnTo>
                  <a:lnTo>
                    <a:pt x="998855" y="8851265"/>
                  </a:lnTo>
                  <a:lnTo>
                    <a:pt x="968375" y="8855710"/>
                  </a:lnTo>
                  <a:lnTo>
                    <a:pt x="948055" y="8849360"/>
                  </a:lnTo>
                  <a:lnTo>
                    <a:pt x="935990" y="8831580"/>
                  </a:lnTo>
                  <a:lnTo>
                    <a:pt x="927735" y="8803018"/>
                  </a:lnTo>
                  <a:lnTo>
                    <a:pt x="915670" y="8752840"/>
                  </a:lnTo>
                  <a:lnTo>
                    <a:pt x="899795" y="8706485"/>
                  </a:lnTo>
                  <a:lnTo>
                    <a:pt x="881380" y="8663305"/>
                  </a:lnTo>
                  <a:lnTo>
                    <a:pt x="859155" y="8622665"/>
                  </a:lnTo>
                  <a:lnTo>
                    <a:pt x="834390" y="8585835"/>
                  </a:lnTo>
                  <a:lnTo>
                    <a:pt x="806450" y="8551545"/>
                  </a:lnTo>
                  <a:lnTo>
                    <a:pt x="775335" y="8520430"/>
                  </a:lnTo>
                  <a:lnTo>
                    <a:pt x="741045" y="8491855"/>
                  </a:lnTo>
                  <a:lnTo>
                    <a:pt x="704215" y="8467090"/>
                  </a:lnTo>
                  <a:lnTo>
                    <a:pt x="664210" y="8444865"/>
                  </a:lnTo>
                  <a:lnTo>
                    <a:pt x="621030" y="8425815"/>
                  </a:lnTo>
                  <a:lnTo>
                    <a:pt x="575310" y="8409305"/>
                  </a:lnTo>
                  <a:lnTo>
                    <a:pt x="533400" y="8397875"/>
                  </a:lnTo>
                  <a:lnTo>
                    <a:pt x="526415" y="8395970"/>
                  </a:lnTo>
                  <a:lnTo>
                    <a:pt x="481330" y="8388350"/>
                  </a:lnTo>
                  <a:lnTo>
                    <a:pt x="435610" y="8385810"/>
                  </a:lnTo>
                  <a:lnTo>
                    <a:pt x="390525" y="8388350"/>
                  </a:lnTo>
                  <a:lnTo>
                    <a:pt x="345440" y="8395335"/>
                  </a:lnTo>
                  <a:lnTo>
                    <a:pt x="321945" y="8397875"/>
                  </a:lnTo>
                  <a:lnTo>
                    <a:pt x="304800" y="8393430"/>
                  </a:lnTo>
                  <a:lnTo>
                    <a:pt x="293370" y="8380730"/>
                  </a:lnTo>
                  <a:lnTo>
                    <a:pt x="284480" y="8357870"/>
                  </a:lnTo>
                  <a:lnTo>
                    <a:pt x="267970" y="8308340"/>
                  </a:lnTo>
                  <a:lnTo>
                    <a:pt x="248920" y="8261350"/>
                  </a:lnTo>
                  <a:lnTo>
                    <a:pt x="227330" y="8216265"/>
                  </a:lnTo>
                  <a:lnTo>
                    <a:pt x="203200" y="8174355"/>
                  </a:lnTo>
                  <a:lnTo>
                    <a:pt x="175895" y="8134985"/>
                  </a:lnTo>
                  <a:lnTo>
                    <a:pt x="146050" y="8098790"/>
                  </a:lnTo>
                  <a:lnTo>
                    <a:pt x="114300" y="8065135"/>
                  </a:lnTo>
                  <a:lnTo>
                    <a:pt x="80010" y="8034020"/>
                  </a:lnTo>
                  <a:lnTo>
                    <a:pt x="43815" y="8006715"/>
                  </a:lnTo>
                  <a:lnTo>
                    <a:pt x="5715" y="7981950"/>
                  </a:lnTo>
                  <a:lnTo>
                    <a:pt x="0" y="7978775"/>
                  </a:lnTo>
                  <a:lnTo>
                    <a:pt x="0" y="9170670"/>
                  </a:lnTo>
                  <a:lnTo>
                    <a:pt x="1486598" y="9170670"/>
                  </a:lnTo>
                  <a:close/>
                </a:path>
                <a:path w="6564630" h="9170670">
                  <a:moveTo>
                    <a:pt x="6564630" y="646430"/>
                  </a:moveTo>
                  <a:lnTo>
                    <a:pt x="6559550" y="601345"/>
                  </a:lnTo>
                  <a:lnTo>
                    <a:pt x="6545580" y="560070"/>
                  </a:lnTo>
                  <a:lnTo>
                    <a:pt x="6523355" y="523875"/>
                  </a:lnTo>
                  <a:lnTo>
                    <a:pt x="6494780" y="493395"/>
                  </a:lnTo>
                  <a:lnTo>
                    <a:pt x="6460490" y="469900"/>
                  </a:lnTo>
                  <a:lnTo>
                    <a:pt x="6421755" y="454660"/>
                  </a:lnTo>
                  <a:lnTo>
                    <a:pt x="6379845" y="448310"/>
                  </a:lnTo>
                  <a:lnTo>
                    <a:pt x="6335395" y="451485"/>
                  </a:lnTo>
                  <a:lnTo>
                    <a:pt x="6318885" y="453390"/>
                  </a:lnTo>
                  <a:lnTo>
                    <a:pt x="6308090" y="450215"/>
                  </a:lnTo>
                  <a:lnTo>
                    <a:pt x="6300470" y="440690"/>
                  </a:lnTo>
                  <a:lnTo>
                    <a:pt x="6281420" y="377825"/>
                  </a:lnTo>
                  <a:lnTo>
                    <a:pt x="6259195" y="335915"/>
                  </a:lnTo>
                  <a:lnTo>
                    <a:pt x="6229985" y="299720"/>
                  </a:lnTo>
                  <a:lnTo>
                    <a:pt x="6194425" y="269875"/>
                  </a:lnTo>
                  <a:lnTo>
                    <a:pt x="6153785" y="247650"/>
                  </a:lnTo>
                  <a:lnTo>
                    <a:pt x="6109335" y="234315"/>
                  </a:lnTo>
                  <a:lnTo>
                    <a:pt x="6062345" y="229870"/>
                  </a:lnTo>
                  <a:lnTo>
                    <a:pt x="6046470" y="231140"/>
                  </a:lnTo>
                  <a:lnTo>
                    <a:pt x="6029960" y="233680"/>
                  </a:lnTo>
                  <a:lnTo>
                    <a:pt x="6014720" y="234950"/>
                  </a:lnTo>
                  <a:lnTo>
                    <a:pt x="6002655" y="231140"/>
                  </a:lnTo>
                  <a:lnTo>
                    <a:pt x="5994400" y="220980"/>
                  </a:lnTo>
                  <a:lnTo>
                    <a:pt x="5989320" y="206375"/>
                  </a:lnTo>
                  <a:lnTo>
                    <a:pt x="5980430" y="174625"/>
                  </a:lnTo>
                  <a:lnTo>
                    <a:pt x="5958205" y="131445"/>
                  </a:lnTo>
                  <a:lnTo>
                    <a:pt x="5930900" y="93980"/>
                  </a:lnTo>
                  <a:lnTo>
                    <a:pt x="5897880" y="62230"/>
                  </a:lnTo>
                  <a:lnTo>
                    <a:pt x="5860415" y="36195"/>
                  </a:lnTo>
                  <a:lnTo>
                    <a:pt x="5819775" y="17145"/>
                  </a:lnTo>
                  <a:lnTo>
                    <a:pt x="5775960" y="5080"/>
                  </a:lnTo>
                  <a:lnTo>
                    <a:pt x="5729605" y="0"/>
                  </a:lnTo>
                  <a:lnTo>
                    <a:pt x="5682615" y="3175"/>
                  </a:lnTo>
                  <a:lnTo>
                    <a:pt x="5636895" y="13970"/>
                  </a:lnTo>
                  <a:lnTo>
                    <a:pt x="5595620" y="31750"/>
                  </a:lnTo>
                  <a:lnTo>
                    <a:pt x="5557520" y="56515"/>
                  </a:lnTo>
                  <a:lnTo>
                    <a:pt x="5524500" y="87630"/>
                  </a:lnTo>
                  <a:lnTo>
                    <a:pt x="5496560" y="123825"/>
                  </a:lnTo>
                  <a:lnTo>
                    <a:pt x="5474335" y="165735"/>
                  </a:lnTo>
                  <a:lnTo>
                    <a:pt x="5458460" y="211455"/>
                  </a:lnTo>
                  <a:lnTo>
                    <a:pt x="5446395" y="277495"/>
                  </a:lnTo>
                  <a:lnTo>
                    <a:pt x="5440680" y="287020"/>
                  </a:lnTo>
                  <a:lnTo>
                    <a:pt x="5431155" y="292735"/>
                  </a:lnTo>
                  <a:lnTo>
                    <a:pt x="5415280" y="294640"/>
                  </a:lnTo>
                  <a:lnTo>
                    <a:pt x="5361940" y="299720"/>
                  </a:lnTo>
                  <a:lnTo>
                    <a:pt x="5313680" y="312420"/>
                  </a:lnTo>
                  <a:lnTo>
                    <a:pt x="5269230" y="332105"/>
                  </a:lnTo>
                  <a:lnTo>
                    <a:pt x="5229860" y="358775"/>
                  </a:lnTo>
                  <a:lnTo>
                    <a:pt x="5194300" y="391795"/>
                  </a:lnTo>
                  <a:lnTo>
                    <a:pt x="5163820" y="432435"/>
                  </a:lnTo>
                  <a:lnTo>
                    <a:pt x="5130800" y="491490"/>
                  </a:lnTo>
                  <a:lnTo>
                    <a:pt x="5123180" y="499745"/>
                  </a:lnTo>
                  <a:lnTo>
                    <a:pt x="5113655" y="503555"/>
                  </a:lnTo>
                  <a:lnTo>
                    <a:pt x="5099685" y="504190"/>
                  </a:lnTo>
                  <a:lnTo>
                    <a:pt x="5056505" y="506730"/>
                  </a:lnTo>
                  <a:lnTo>
                    <a:pt x="5019675" y="521335"/>
                  </a:lnTo>
                  <a:lnTo>
                    <a:pt x="4989195" y="546735"/>
                  </a:lnTo>
                  <a:lnTo>
                    <a:pt x="4965065" y="582930"/>
                  </a:lnTo>
                  <a:lnTo>
                    <a:pt x="4951095" y="623570"/>
                  </a:lnTo>
                  <a:lnTo>
                    <a:pt x="4949190" y="663575"/>
                  </a:lnTo>
                  <a:lnTo>
                    <a:pt x="4959985" y="701675"/>
                  </a:lnTo>
                  <a:lnTo>
                    <a:pt x="4982845" y="737870"/>
                  </a:lnTo>
                  <a:lnTo>
                    <a:pt x="5013325" y="767080"/>
                  </a:lnTo>
                  <a:lnTo>
                    <a:pt x="5047615" y="784860"/>
                  </a:lnTo>
                  <a:lnTo>
                    <a:pt x="5086350" y="791210"/>
                  </a:lnTo>
                  <a:lnTo>
                    <a:pt x="5127625" y="784225"/>
                  </a:lnTo>
                  <a:lnTo>
                    <a:pt x="5142865" y="781050"/>
                  </a:lnTo>
                  <a:lnTo>
                    <a:pt x="5154930" y="782955"/>
                  </a:lnTo>
                  <a:lnTo>
                    <a:pt x="5165725" y="789305"/>
                  </a:lnTo>
                  <a:lnTo>
                    <a:pt x="5208270" y="838200"/>
                  </a:lnTo>
                  <a:lnTo>
                    <a:pt x="5245100" y="868045"/>
                  </a:lnTo>
                  <a:lnTo>
                    <a:pt x="5285740" y="892175"/>
                  </a:lnTo>
                  <a:lnTo>
                    <a:pt x="5328285" y="909320"/>
                  </a:lnTo>
                  <a:lnTo>
                    <a:pt x="5372735" y="919480"/>
                  </a:lnTo>
                  <a:lnTo>
                    <a:pt x="5417820" y="923290"/>
                  </a:lnTo>
                  <a:lnTo>
                    <a:pt x="5463540" y="919480"/>
                  </a:lnTo>
                  <a:lnTo>
                    <a:pt x="5508625" y="908685"/>
                  </a:lnTo>
                  <a:lnTo>
                    <a:pt x="5552440" y="890905"/>
                  </a:lnTo>
                  <a:lnTo>
                    <a:pt x="5594350" y="865505"/>
                  </a:lnTo>
                  <a:lnTo>
                    <a:pt x="5608320" y="856615"/>
                  </a:lnTo>
                  <a:lnTo>
                    <a:pt x="5618480" y="855345"/>
                  </a:lnTo>
                  <a:lnTo>
                    <a:pt x="5628005" y="861060"/>
                  </a:lnTo>
                  <a:lnTo>
                    <a:pt x="5666105" y="910590"/>
                  </a:lnTo>
                  <a:lnTo>
                    <a:pt x="5697855" y="942340"/>
                  </a:lnTo>
                  <a:lnTo>
                    <a:pt x="5732145" y="969645"/>
                  </a:lnTo>
                  <a:lnTo>
                    <a:pt x="5768340" y="991235"/>
                  </a:lnTo>
                  <a:lnTo>
                    <a:pt x="5807075" y="1008380"/>
                  </a:lnTo>
                  <a:lnTo>
                    <a:pt x="5846445" y="1020445"/>
                  </a:lnTo>
                  <a:lnTo>
                    <a:pt x="5886450" y="1027430"/>
                  </a:lnTo>
                  <a:lnTo>
                    <a:pt x="5927090" y="1029335"/>
                  </a:lnTo>
                  <a:lnTo>
                    <a:pt x="5967730" y="1026795"/>
                  </a:lnTo>
                  <a:lnTo>
                    <a:pt x="6007735" y="1019175"/>
                  </a:lnTo>
                  <a:lnTo>
                    <a:pt x="6047105" y="1007110"/>
                  </a:lnTo>
                  <a:lnTo>
                    <a:pt x="6084570" y="989965"/>
                  </a:lnTo>
                  <a:lnTo>
                    <a:pt x="6120765" y="968375"/>
                  </a:lnTo>
                  <a:lnTo>
                    <a:pt x="6153785" y="941705"/>
                  </a:lnTo>
                  <a:lnTo>
                    <a:pt x="6184900" y="910590"/>
                  </a:lnTo>
                  <a:lnTo>
                    <a:pt x="6212205" y="875030"/>
                  </a:lnTo>
                  <a:lnTo>
                    <a:pt x="6244590" y="821055"/>
                  </a:lnTo>
                  <a:lnTo>
                    <a:pt x="6252845" y="814705"/>
                  </a:lnTo>
                  <a:lnTo>
                    <a:pt x="6263640" y="815340"/>
                  </a:lnTo>
                  <a:lnTo>
                    <a:pt x="6278245" y="821690"/>
                  </a:lnTo>
                  <a:lnTo>
                    <a:pt x="6317615" y="838200"/>
                  </a:lnTo>
                  <a:lnTo>
                    <a:pt x="6358255" y="845185"/>
                  </a:lnTo>
                  <a:lnTo>
                    <a:pt x="6397625" y="843915"/>
                  </a:lnTo>
                  <a:lnTo>
                    <a:pt x="6435090" y="834390"/>
                  </a:lnTo>
                  <a:lnTo>
                    <a:pt x="6470650" y="817245"/>
                  </a:lnTo>
                  <a:lnTo>
                    <a:pt x="6501130" y="793750"/>
                  </a:lnTo>
                  <a:lnTo>
                    <a:pt x="6527165" y="763905"/>
                  </a:lnTo>
                  <a:lnTo>
                    <a:pt x="6547485" y="729615"/>
                  </a:lnTo>
                  <a:lnTo>
                    <a:pt x="6560185" y="689610"/>
                  </a:lnTo>
                  <a:lnTo>
                    <a:pt x="6564630" y="646430"/>
                  </a:lnTo>
                  <a:close/>
                </a:path>
              </a:pathLst>
            </a:custGeom>
            <a:solidFill>
              <a:srgbClr val="A0B3D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/>
          <p:cNvSpPr txBox="1"/>
          <p:nvPr/>
        </p:nvSpPr>
        <p:spPr>
          <a:xfrm>
            <a:off x="596900" y="10438892"/>
            <a:ext cx="901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3387705" y="1497964"/>
            <a:ext cx="1725295" cy="820419"/>
          </a:xfrm>
          <a:custGeom>
            <a:avLst/>
            <a:gdLst/>
            <a:ahLst/>
            <a:cxnLst/>
            <a:rect l="l" t="t" r="r" b="b"/>
            <a:pathLst>
              <a:path w="1725294" h="820419">
                <a:moveTo>
                  <a:pt x="492759" y="284479"/>
                </a:moveTo>
                <a:lnTo>
                  <a:pt x="445769" y="290194"/>
                </a:lnTo>
                <a:lnTo>
                  <a:pt x="400684" y="302894"/>
                </a:lnTo>
                <a:lnTo>
                  <a:pt x="358139" y="321944"/>
                </a:lnTo>
                <a:lnTo>
                  <a:pt x="318769" y="347344"/>
                </a:lnTo>
                <a:lnTo>
                  <a:pt x="283209" y="377824"/>
                </a:lnTo>
                <a:lnTo>
                  <a:pt x="252729" y="414019"/>
                </a:lnTo>
                <a:lnTo>
                  <a:pt x="219074" y="467359"/>
                </a:lnTo>
                <a:lnTo>
                  <a:pt x="209549" y="476249"/>
                </a:lnTo>
                <a:lnTo>
                  <a:pt x="197484" y="480694"/>
                </a:lnTo>
                <a:lnTo>
                  <a:pt x="181609" y="481964"/>
                </a:lnTo>
                <a:lnTo>
                  <a:pt x="133984" y="485139"/>
                </a:lnTo>
                <a:lnTo>
                  <a:pt x="91439" y="500379"/>
                </a:lnTo>
                <a:lnTo>
                  <a:pt x="54609" y="525144"/>
                </a:lnTo>
                <a:lnTo>
                  <a:pt x="26669" y="559434"/>
                </a:lnTo>
                <a:lnTo>
                  <a:pt x="7619" y="600074"/>
                </a:lnTo>
                <a:lnTo>
                  <a:pt x="0" y="646429"/>
                </a:lnTo>
                <a:lnTo>
                  <a:pt x="4444" y="692149"/>
                </a:lnTo>
                <a:lnTo>
                  <a:pt x="20954" y="733424"/>
                </a:lnTo>
                <a:lnTo>
                  <a:pt x="47624" y="768349"/>
                </a:lnTo>
                <a:lnTo>
                  <a:pt x="82549" y="795654"/>
                </a:lnTo>
                <a:lnTo>
                  <a:pt x="123824" y="813434"/>
                </a:lnTo>
                <a:lnTo>
                  <a:pt x="170814" y="819784"/>
                </a:lnTo>
                <a:lnTo>
                  <a:pt x="1140459" y="820419"/>
                </a:lnTo>
                <a:lnTo>
                  <a:pt x="1725294" y="819784"/>
                </a:lnTo>
                <a:lnTo>
                  <a:pt x="1725294" y="419099"/>
                </a:lnTo>
                <a:lnTo>
                  <a:pt x="1706879" y="419099"/>
                </a:lnTo>
                <a:lnTo>
                  <a:pt x="1697354" y="415924"/>
                </a:lnTo>
                <a:lnTo>
                  <a:pt x="1689734" y="409574"/>
                </a:lnTo>
                <a:lnTo>
                  <a:pt x="1683384" y="400049"/>
                </a:lnTo>
                <a:lnTo>
                  <a:pt x="1653539" y="363219"/>
                </a:lnTo>
                <a:lnTo>
                  <a:pt x="1624964" y="337819"/>
                </a:lnTo>
                <a:lnTo>
                  <a:pt x="1322704" y="337819"/>
                </a:lnTo>
                <a:lnTo>
                  <a:pt x="1320164" y="328294"/>
                </a:lnTo>
                <a:lnTo>
                  <a:pt x="1318259" y="320674"/>
                </a:lnTo>
                <a:lnTo>
                  <a:pt x="1308734" y="285749"/>
                </a:lnTo>
                <a:lnTo>
                  <a:pt x="541019" y="285749"/>
                </a:lnTo>
                <a:lnTo>
                  <a:pt x="492759" y="284479"/>
                </a:lnTo>
                <a:close/>
              </a:path>
              <a:path w="1725294" h="820419">
                <a:moveTo>
                  <a:pt x="1725294" y="418464"/>
                </a:moveTo>
                <a:lnTo>
                  <a:pt x="1706879" y="419099"/>
                </a:lnTo>
                <a:lnTo>
                  <a:pt x="1725294" y="419099"/>
                </a:lnTo>
                <a:lnTo>
                  <a:pt x="1725294" y="418464"/>
                </a:lnTo>
                <a:close/>
              </a:path>
              <a:path w="1725294" h="820419">
                <a:moveTo>
                  <a:pt x="1498599" y="288289"/>
                </a:moveTo>
                <a:lnTo>
                  <a:pt x="1450974" y="288289"/>
                </a:lnTo>
                <a:lnTo>
                  <a:pt x="1416684" y="293369"/>
                </a:lnTo>
                <a:lnTo>
                  <a:pt x="1384299" y="304164"/>
                </a:lnTo>
                <a:lnTo>
                  <a:pt x="1353184" y="319404"/>
                </a:lnTo>
                <a:lnTo>
                  <a:pt x="1322704" y="337819"/>
                </a:lnTo>
                <a:lnTo>
                  <a:pt x="1624964" y="337819"/>
                </a:lnTo>
                <a:lnTo>
                  <a:pt x="1619884" y="333374"/>
                </a:lnTo>
                <a:lnTo>
                  <a:pt x="1583054" y="311149"/>
                </a:lnTo>
                <a:lnTo>
                  <a:pt x="1542414" y="295909"/>
                </a:lnTo>
                <a:lnTo>
                  <a:pt x="1498599" y="288289"/>
                </a:lnTo>
                <a:close/>
              </a:path>
              <a:path w="1725294" h="820419">
                <a:moveTo>
                  <a:pt x="969644" y="0"/>
                </a:moveTo>
                <a:lnTo>
                  <a:pt x="920749" y="0"/>
                </a:lnTo>
                <a:lnTo>
                  <a:pt x="873759" y="5079"/>
                </a:lnTo>
                <a:lnTo>
                  <a:pt x="829309" y="15239"/>
                </a:lnTo>
                <a:lnTo>
                  <a:pt x="786764" y="30479"/>
                </a:lnTo>
                <a:lnTo>
                  <a:pt x="746759" y="50799"/>
                </a:lnTo>
                <a:lnTo>
                  <a:pt x="709294" y="75564"/>
                </a:lnTo>
                <a:lnTo>
                  <a:pt x="675004" y="104774"/>
                </a:lnTo>
                <a:lnTo>
                  <a:pt x="644524" y="138429"/>
                </a:lnTo>
                <a:lnTo>
                  <a:pt x="617219" y="176529"/>
                </a:lnTo>
                <a:lnTo>
                  <a:pt x="593724" y="218439"/>
                </a:lnTo>
                <a:lnTo>
                  <a:pt x="574674" y="264159"/>
                </a:lnTo>
                <a:lnTo>
                  <a:pt x="568959" y="275589"/>
                </a:lnTo>
                <a:lnTo>
                  <a:pt x="562609" y="282574"/>
                </a:lnTo>
                <a:lnTo>
                  <a:pt x="553719" y="285749"/>
                </a:lnTo>
                <a:lnTo>
                  <a:pt x="1308734" y="285749"/>
                </a:lnTo>
                <a:lnTo>
                  <a:pt x="1285239" y="222249"/>
                </a:lnTo>
                <a:lnTo>
                  <a:pt x="1263014" y="180974"/>
                </a:lnTo>
                <a:lnTo>
                  <a:pt x="1236979" y="143509"/>
                </a:lnTo>
                <a:lnTo>
                  <a:pt x="1207134" y="109219"/>
                </a:lnTo>
                <a:lnTo>
                  <a:pt x="1174114" y="79374"/>
                </a:lnTo>
                <a:lnTo>
                  <a:pt x="1137919" y="53974"/>
                </a:lnTo>
                <a:lnTo>
                  <a:pt x="1099184" y="33019"/>
                </a:lnTo>
                <a:lnTo>
                  <a:pt x="1057909" y="16509"/>
                </a:lnTo>
                <a:lnTo>
                  <a:pt x="1014729" y="5714"/>
                </a:lnTo>
                <a:lnTo>
                  <a:pt x="969644" y="0"/>
                </a:lnTo>
                <a:close/>
              </a:path>
            </a:pathLst>
          </a:custGeom>
          <a:solidFill>
            <a:srgbClr val="A0B3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31"/>
          <p:cNvSpPr txBox="1"/>
          <p:nvPr/>
        </p:nvSpPr>
        <p:spPr>
          <a:xfrm>
            <a:off x="8404989" y="3475163"/>
            <a:ext cx="1702435" cy="86325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-1270" algn="ctr">
              <a:lnSpc>
                <a:spcPct val="101000"/>
              </a:lnSpc>
              <a:spcBef>
                <a:spcPts val="80"/>
              </a:spcBef>
            </a:pPr>
            <a:r>
              <a:rPr lang="en-MY" sz="1400" b="1" spc="-7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Berhubung</a:t>
            </a:r>
            <a:r>
              <a:rPr lang="en-MY" sz="1400" b="1" spc="-7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400" b="1" spc="-7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lang="en-MY" sz="1400" b="1" spc="-7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dunia </a:t>
            </a:r>
            <a:r>
              <a:rPr lang="en-MY" sz="1400" b="1" spc="-7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lang="en-MY" sz="1400" b="1" spc="-7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400" b="1" spc="-7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jadi</a:t>
            </a:r>
            <a:r>
              <a:rPr lang="en-MY" sz="1400" b="1" spc="-7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400" b="1" spc="-7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lang="en-MY" sz="1400" b="1" spc="-7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400" b="1" spc="-7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kehidupan</a:t>
            </a:r>
            <a:r>
              <a:rPr lang="en-MY" sz="1400" b="1" spc="-7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400" b="1" spc="-7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mereka</a:t>
            </a:r>
            <a:r>
              <a:rPr lang="en-MY" sz="1400" b="1" spc="-7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400" b="1" spc="-7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sendiri</a:t>
            </a:r>
            <a:endParaRPr sz="140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9" name="object 32"/>
          <p:cNvSpPr txBox="1"/>
          <p:nvPr/>
        </p:nvSpPr>
        <p:spPr>
          <a:xfrm>
            <a:off x="12517681" y="3898860"/>
            <a:ext cx="1790064" cy="129849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065" marR="5080" indent="1270" algn="ctr">
              <a:lnSpc>
                <a:spcPct val="101000"/>
              </a:lnSpc>
              <a:spcBef>
                <a:spcPts val="80"/>
              </a:spcBef>
            </a:pPr>
            <a:r>
              <a:rPr lang="en-MY" sz="1400" b="1" spc="-9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Menyedari</a:t>
            </a:r>
            <a:r>
              <a:rPr lang="en-MY" sz="1400" b="1" spc="-9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400" b="1" spc="-9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kepentingan</a:t>
            </a:r>
            <a:r>
              <a:rPr lang="en-MY" sz="1400" b="1" spc="-9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400" b="1" spc="-9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keharmonian</a:t>
            </a:r>
            <a:r>
              <a:rPr lang="en-MY" sz="1400" b="1" spc="-9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400" b="1" spc="-9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lang="en-MY" sz="1400" b="1" spc="-9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400" b="1" spc="-9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jadi</a:t>
            </a:r>
            <a:r>
              <a:rPr lang="en-MY" sz="1400" b="1" spc="-9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dan </a:t>
            </a:r>
            <a:r>
              <a:rPr lang="en-MY" sz="1400" b="1" spc="-9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keperluan</a:t>
            </a:r>
            <a:r>
              <a:rPr lang="en-MY" sz="1400" b="1" spc="-9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400" b="1" spc="-9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lang="en-MY" sz="1400" b="1" spc="-9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400" b="1" spc="-9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ekosistem</a:t>
            </a:r>
            <a:r>
              <a:rPr lang="en-MY" sz="1400" b="1" spc="-9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yang </a:t>
            </a:r>
            <a:r>
              <a:rPr lang="en-MY" sz="1400" b="1" spc="-9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seimbang</a:t>
            </a:r>
            <a:endParaRPr sz="1400" dirty="0">
              <a:latin typeface="Tahoma" panose="020B0604030504040204"/>
              <a:cs typeface="Tahoma" panose="020B060403050404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-27376"/>
            <a:ext cx="15125700" cy="1064386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1570" y="-27376"/>
            <a:ext cx="916305" cy="2135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b="1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lang="en-MY" sz="1300" b="1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KTIVITI </a:t>
            </a:r>
            <a:r>
              <a:rPr sz="1300" b="1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3</a:t>
            </a:r>
            <a:endParaRPr sz="13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41564" y="46362"/>
            <a:ext cx="3006686" cy="4930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4030"/>
              </a:lnSpc>
              <a:spcBef>
                <a:spcPts val="370"/>
              </a:spcBef>
            </a:pPr>
            <a:r>
              <a:rPr lang="en-MY" sz="1800" spc="-5" dirty="0">
                <a:latin typeface="+mn-lt"/>
              </a:rPr>
              <a:t>BINA </a:t>
            </a:r>
            <a:r>
              <a:rPr lang="en-MY" sz="1800" dirty="0">
                <a:latin typeface="+mn-lt"/>
              </a:rPr>
              <a:t>TAMAN </a:t>
            </a:r>
            <a:r>
              <a:rPr lang="en-MY" sz="1800" spc="5" dirty="0">
                <a:latin typeface="+mn-lt"/>
              </a:rPr>
              <a:t> </a:t>
            </a:r>
            <a:r>
              <a:rPr lang="en-MY" sz="1800" spc="-5" dirty="0">
                <a:latin typeface="+mn-lt"/>
              </a:rPr>
              <a:t>ANDA</a:t>
            </a:r>
            <a:r>
              <a:rPr lang="en-MY" sz="1800" spc="-60" dirty="0">
                <a:latin typeface="+mn-lt"/>
              </a:rPr>
              <a:t> </a:t>
            </a:r>
            <a:r>
              <a:rPr lang="en-MY" sz="1800" spc="-5" dirty="0">
                <a:latin typeface="+mn-lt"/>
              </a:rPr>
              <a:t>SENDIRI</a:t>
            </a:r>
            <a:endParaRPr lang="en-MY" sz="1800" spc="-5" dirty="0">
              <a:latin typeface="+mn-l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3370" y="1254263"/>
            <a:ext cx="64498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55"/>
              </a:spcBef>
            </a:pPr>
            <a:r>
              <a:rPr sz="1400" spc="-5" dirty="0">
                <a:solidFill>
                  <a:srgbClr val="29255E"/>
                </a:solidFill>
                <a:cs typeface="Tahoma" panose="020B0604030504040204"/>
              </a:rPr>
              <a:t>Guntingkan</a:t>
            </a:r>
            <a:r>
              <a:rPr sz="14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400" spc="-5" dirty="0">
                <a:solidFill>
                  <a:srgbClr val="29255E"/>
                </a:solidFill>
                <a:cs typeface="Tahoma" panose="020B0604030504040204"/>
              </a:rPr>
              <a:t>gambar-gambar</a:t>
            </a:r>
            <a:r>
              <a:rPr sz="1400" spc="-1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400" spc="-5" dirty="0">
                <a:solidFill>
                  <a:srgbClr val="29255E"/>
                </a:solidFill>
                <a:cs typeface="Tahoma" panose="020B0604030504040204"/>
              </a:rPr>
              <a:t>pada </a:t>
            </a:r>
            <a:r>
              <a:rPr sz="14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400" spc="-5" dirty="0">
                <a:solidFill>
                  <a:srgbClr val="29255E"/>
                </a:solidFill>
                <a:cs typeface="Tahoma" panose="020B0604030504040204"/>
              </a:rPr>
              <a:t>lampiran</a:t>
            </a:r>
            <a:r>
              <a:rPr sz="14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400" spc="-10" dirty="0">
                <a:solidFill>
                  <a:srgbClr val="29255E"/>
                </a:solidFill>
                <a:cs typeface="Tahoma" panose="020B0604030504040204"/>
              </a:rPr>
              <a:t>pek</a:t>
            </a:r>
            <a:r>
              <a:rPr sz="1400" spc="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400" spc="-5" dirty="0">
                <a:solidFill>
                  <a:srgbClr val="29255E"/>
                </a:solidFill>
                <a:cs typeface="Tahoma" panose="020B0604030504040204"/>
              </a:rPr>
              <a:t>ini dan</a:t>
            </a:r>
            <a:r>
              <a:rPr sz="14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400" spc="-5" dirty="0">
                <a:solidFill>
                  <a:srgbClr val="29255E"/>
                </a:solidFill>
                <a:cs typeface="Tahoma" panose="020B0604030504040204"/>
              </a:rPr>
              <a:t>susun</a:t>
            </a:r>
            <a:r>
              <a:rPr sz="1400" spc="1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400" spc="-10" dirty="0" err="1">
                <a:solidFill>
                  <a:srgbClr val="29255E"/>
                </a:solidFill>
                <a:cs typeface="Tahoma" panose="020B0604030504040204"/>
              </a:rPr>
              <a:t>untuk</a:t>
            </a:r>
            <a:r>
              <a:rPr sz="1400" spc="-1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400" spc="-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400" spc="-5" dirty="0" err="1">
                <a:solidFill>
                  <a:srgbClr val="29255E"/>
                </a:solidFill>
                <a:cs typeface="Tahoma" panose="020B0604030504040204"/>
              </a:rPr>
              <a:t>membe</a:t>
            </a:r>
            <a:r>
              <a:rPr lang="en-MY" sz="1400" spc="-5" dirty="0">
                <a:solidFill>
                  <a:srgbClr val="29255E"/>
                </a:solidFill>
                <a:cs typeface="Tahoma" panose="020B0604030504040204"/>
              </a:rPr>
              <a:t>n</a:t>
            </a:r>
            <a:r>
              <a:rPr sz="1400" spc="-5" dirty="0" err="1">
                <a:solidFill>
                  <a:srgbClr val="29255E"/>
                </a:solidFill>
                <a:cs typeface="Tahoma" panose="020B0604030504040204"/>
              </a:rPr>
              <a:t>tuk</a:t>
            </a:r>
            <a:r>
              <a:rPr sz="1400" spc="-1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400" spc="-5" dirty="0">
                <a:solidFill>
                  <a:srgbClr val="29255E"/>
                </a:solidFill>
                <a:cs typeface="Tahoma" panose="020B0604030504040204"/>
              </a:rPr>
              <a:t>kolaj</a:t>
            </a:r>
            <a:r>
              <a:rPr sz="140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400" spc="-5" dirty="0">
                <a:solidFill>
                  <a:srgbClr val="29255E"/>
                </a:solidFill>
                <a:cs typeface="Tahoma" panose="020B0604030504040204"/>
              </a:rPr>
              <a:t>taman</a:t>
            </a:r>
            <a:r>
              <a:rPr sz="1400" spc="-1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400" dirty="0">
                <a:solidFill>
                  <a:srgbClr val="29255E"/>
                </a:solidFill>
                <a:cs typeface="Tahoma" panose="020B0604030504040204"/>
              </a:rPr>
              <a:t>yang</a:t>
            </a:r>
            <a:r>
              <a:rPr sz="1400" spc="-15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sz="1400" spc="-10" dirty="0" err="1">
                <a:solidFill>
                  <a:srgbClr val="29255E"/>
                </a:solidFill>
                <a:cs typeface="Tahoma" panose="020B0604030504040204"/>
              </a:rPr>
              <a:t>cantik</a:t>
            </a:r>
            <a:r>
              <a:rPr lang="en-MY" sz="1400" spc="-10" dirty="0">
                <a:solidFill>
                  <a:srgbClr val="29255E"/>
                </a:solidFill>
                <a:cs typeface="Tahoma" panose="020B0604030504040204"/>
              </a:rPr>
              <a:t>..</a:t>
            </a:r>
            <a:r>
              <a:rPr lang="en-MY" sz="1400" spc="-10" dirty="0" err="1">
                <a:solidFill>
                  <a:srgbClr val="29255E"/>
                </a:solidFill>
                <a:cs typeface="Tahoma" panose="020B0604030504040204"/>
              </a:rPr>
              <a:t>Kongsikan</a:t>
            </a:r>
            <a:r>
              <a:rPr lang="en-MY" sz="1400" spc="-1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400" spc="-10" dirty="0" err="1">
                <a:solidFill>
                  <a:srgbClr val="29255E"/>
                </a:solidFill>
                <a:cs typeface="Tahoma" panose="020B0604030504040204"/>
              </a:rPr>
              <a:t>gambar</a:t>
            </a:r>
            <a:r>
              <a:rPr lang="en-MY" sz="1400" spc="-1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400" spc="-10" dirty="0" err="1">
                <a:solidFill>
                  <a:srgbClr val="29255E"/>
                </a:solidFill>
                <a:cs typeface="Tahoma" panose="020B0604030504040204"/>
              </a:rPr>
              <a:t>taman</a:t>
            </a:r>
            <a:r>
              <a:rPr lang="en-MY" sz="1400" spc="-10" dirty="0">
                <a:solidFill>
                  <a:srgbClr val="29255E"/>
                </a:solidFill>
                <a:cs typeface="Tahoma" panose="020B0604030504040204"/>
              </a:rPr>
              <a:t> </a:t>
            </a:r>
            <a:r>
              <a:rPr lang="en-MY" sz="1400" spc="-10" dirty="0" err="1">
                <a:solidFill>
                  <a:srgbClr val="29255E"/>
                </a:solidFill>
                <a:cs typeface="Tahoma" panose="020B0604030504040204"/>
              </a:rPr>
              <a:t>anda</a:t>
            </a:r>
            <a:r>
              <a:rPr lang="en-MY" sz="1400" spc="-10" dirty="0">
                <a:solidFill>
                  <a:srgbClr val="29255E"/>
                </a:solidFill>
                <a:cs typeface="Tahoma" panose="020B0604030504040204"/>
              </a:rPr>
              <a:t> di </a:t>
            </a:r>
            <a:r>
              <a:rPr lang="en-MY" sz="1400" spc="-10" dirty="0" err="1">
                <a:solidFill>
                  <a:srgbClr val="29255E"/>
                </a:solidFill>
                <a:cs typeface="Tahoma" panose="020B0604030504040204"/>
              </a:rPr>
              <a:t>sini</a:t>
            </a:r>
            <a:r>
              <a:rPr lang="en-MY" sz="1400" spc="-10" dirty="0">
                <a:solidFill>
                  <a:srgbClr val="29255E"/>
                </a:solidFill>
                <a:cs typeface="Tahoma" panose="020B0604030504040204"/>
              </a:rPr>
              <a:t>.</a:t>
            </a:r>
            <a:endParaRPr sz="1400" dirty="0">
              <a:cs typeface="Tahoma" panose="020B0604030504040204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3653" y="9747212"/>
            <a:ext cx="153670" cy="179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Times New Roman" panose="02020603050405020304"/>
                <a:cs typeface="Times New Roman" panose="02020603050405020304"/>
              </a:rPr>
              <a:t>46</a:t>
            </a:r>
            <a:endParaRPr sz="10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2022" y="734262"/>
            <a:ext cx="1295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MY" dirty="0"/>
              <a:t>TAMAN 1</a:t>
            </a:r>
            <a:endParaRPr lang="en-MY" dirty="0"/>
          </a:p>
        </p:txBody>
      </p:sp>
      <p:sp>
        <p:nvSpPr>
          <p:cNvPr id="26" name="TextBox 25"/>
          <p:cNvSpPr txBox="1"/>
          <p:nvPr/>
        </p:nvSpPr>
        <p:spPr>
          <a:xfrm>
            <a:off x="10534650" y="754650"/>
            <a:ext cx="1295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MY" dirty="0"/>
              <a:t>TAMAN 2</a:t>
            </a:r>
            <a:endParaRPr lang="en-MY" dirty="0"/>
          </a:p>
        </p:txBody>
      </p:sp>
      <p:sp>
        <p:nvSpPr>
          <p:cNvPr id="27" name="TextBox 26"/>
          <p:cNvSpPr txBox="1"/>
          <p:nvPr/>
        </p:nvSpPr>
        <p:spPr>
          <a:xfrm>
            <a:off x="502022" y="2083480"/>
            <a:ext cx="6449880" cy="72801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MY" dirty="0"/>
          </a:p>
        </p:txBody>
      </p:sp>
      <p:sp>
        <p:nvSpPr>
          <p:cNvPr id="28" name="TextBox 27"/>
          <p:cNvSpPr txBox="1"/>
          <p:nvPr/>
        </p:nvSpPr>
        <p:spPr>
          <a:xfrm>
            <a:off x="7813861" y="2083479"/>
            <a:ext cx="6449880" cy="72801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MY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20951"/>
            <a:ext cx="15114142" cy="106470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21688" y="1456347"/>
            <a:ext cx="5092700" cy="9544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00" b="1" spc="-5" dirty="0">
                <a:solidFill>
                  <a:srgbClr val="F8EBC6"/>
                </a:solidFill>
                <a:latin typeface="Tahoma" panose="020B0604030504040204"/>
                <a:cs typeface="Tahoma" panose="020B0604030504040204"/>
              </a:rPr>
              <a:t>Membina</a:t>
            </a:r>
            <a:r>
              <a:rPr sz="3400" b="1" spc="-45" dirty="0">
                <a:solidFill>
                  <a:srgbClr val="F8EBC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3400" b="1" spc="-5" dirty="0">
                <a:solidFill>
                  <a:srgbClr val="F8EBC6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sz="3400" b="1" spc="-20" dirty="0">
                <a:solidFill>
                  <a:srgbClr val="F8EBC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3400" b="1" spc="-5" dirty="0">
                <a:solidFill>
                  <a:srgbClr val="F8EBC6"/>
                </a:solidFill>
                <a:latin typeface="Tahoma" panose="020B0604030504040204"/>
                <a:cs typeface="Tahoma" panose="020B0604030504040204"/>
              </a:rPr>
              <a:t>hutan</a:t>
            </a:r>
            <a:endParaRPr sz="340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1725"/>
              </a:spcBef>
            </a:pP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Setelah</a:t>
            </a:r>
            <a:r>
              <a:rPr sz="1250" spc="9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taman</a:t>
            </a:r>
            <a:r>
              <a:rPr sz="1250" spc="9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anda</a:t>
            </a:r>
            <a:r>
              <a:rPr sz="1250" spc="9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selesai,</a:t>
            </a:r>
            <a:r>
              <a:rPr sz="1250" spc="9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baca</a:t>
            </a:r>
            <a:r>
              <a:rPr sz="1250" spc="9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bahagian</a:t>
            </a:r>
            <a:r>
              <a:rPr sz="1250" spc="9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terakhir</a:t>
            </a:r>
            <a:r>
              <a:rPr sz="1250" spc="8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cerita</a:t>
            </a:r>
            <a:r>
              <a:rPr sz="1250" spc="9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tersebut</a:t>
            </a:r>
            <a:endParaRPr sz="12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44786" y="2385369"/>
            <a:ext cx="3295650" cy="42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0805">
              <a:lnSpc>
                <a:spcPct val="106000"/>
              </a:lnSpc>
              <a:spcBef>
                <a:spcPts val="100"/>
              </a:spcBef>
              <a:tabLst>
                <a:tab pos="1129665" algn="l"/>
                <a:tab pos="1772920" algn="l"/>
                <a:tab pos="2425065" algn="l"/>
              </a:tabLst>
            </a:pP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baga</a:t>
            </a:r>
            <a:r>
              <a:rPr sz="1250" spc="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i</a:t>
            </a:r>
            <a:r>
              <a:rPr sz="1250" spc="-1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m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an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a	</a:t>
            </a:r>
            <a:r>
              <a:rPr sz="1250" spc="-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k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a</a:t>
            </a:r>
            <a:r>
              <a:rPr sz="1250" spc="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m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u	</a:t>
            </a:r>
            <a:r>
              <a:rPr sz="1250" spc="-2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</a:t>
            </a:r>
            <a:r>
              <a:rPr sz="1250" spc="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o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le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h	m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e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m</a:t>
            </a:r>
            <a:r>
              <a:rPr sz="1250" spc="-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a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s</a:t>
            </a:r>
            <a:r>
              <a:rPr sz="1250" spc="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ti</a:t>
            </a:r>
            <a:r>
              <a:rPr sz="1250" spc="-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k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an  dibaikpulih</a:t>
            </a:r>
            <a:r>
              <a:rPr sz="1250" spc="21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untuk</a:t>
            </a:r>
            <a:r>
              <a:rPr sz="1250" spc="21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semua</a:t>
            </a:r>
            <a:r>
              <a:rPr sz="1250" spc="22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karakter</a:t>
            </a:r>
            <a:r>
              <a:rPr sz="1250" spc="22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kita</a:t>
            </a:r>
            <a:r>
              <a:rPr sz="1250" spc="22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di</a:t>
            </a:r>
            <a:endParaRPr sz="12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1688" y="2385369"/>
            <a:ext cx="1525270" cy="628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untuk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mendengar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kesejahteraan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telah </a:t>
            </a:r>
            <a:r>
              <a:rPr sz="1250" spc="-36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seluruh</a:t>
            </a:r>
            <a:r>
              <a:rPr sz="1250" spc="-1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dunia.</a:t>
            </a:r>
            <a:endParaRPr sz="12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21688" y="3198169"/>
            <a:ext cx="4917440" cy="3065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lnSpc>
                <a:spcPct val="106000"/>
              </a:lnSpc>
              <a:spcBef>
                <a:spcPts val="100"/>
              </a:spcBef>
            </a:pP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Akhirnya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dunia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Kembali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dipenuhi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dengan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hidupan.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Haiwan</a:t>
            </a:r>
            <a:r>
              <a:rPr sz="1250" spc="36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dan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burung bergerak bebas dan </a:t>
            </a:r>
            <a:r>
              <a:rPr sz="1250" spc="-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dunia dipenuhi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tumbuh-tumbuhan yang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berbagai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warna.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Gadis-gadis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jagung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menari,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bumi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bersenandung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dengan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gembira,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dan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hutan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Amrita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telah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selamat</a:t>
            </a:r>
            <a:r>
              <a:rPr sz="1250" spc="36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–</a:t>
            </a:r>
            <a:r>
              <a:rPr sz="1250" spc="37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semuanya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dengan bantuan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anda.</a:t>
            </a:r>
            <a:endParaRPr sz="1250"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Trebuchet MS" panose="020B0603020202020204"/>
              <a:cs typeface="Trebuchet MS" panose="020B0603020202020204"/>
            </a:endParaRPr>
          </a:p>
          <a:p>
            <a:pPr marL="12700" marR="5080" algn="just">
              <a:lnSpc>
                <a:spcPct val="106000"/>
              </a:lnSpc>
            </a:pP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Dalam pengemberaan anda </a:t>
            </a:r>
            <a:r>
              <a:rPr sz="1250" spc="-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di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serata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dunia, anda telah mempelajari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bagaimana</a:t>
            </a:r>
            <a:r>
              <a:rPr sz="1250" spc="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ekosistem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menjadikan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semua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berfungsi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bersama,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bagaimana untuk menjadikan dunia gembira, dan bagaimana untuk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menjaga persekitaran setempat. Kita telah menyelesaikan hampir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kesemua masalah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–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tetapi hanya tinggal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seorang </a:t>
            </a:r>
            <a:r>
              <a:rPr sz="1250" spc="-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sahaja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yang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boleh </a:t>
            </a:r>
            <a:r>
              <a:rPr sz="1250" spc="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membantu…</a:t>
            </a:r>
            <a:endParaRPr sz="1250"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Trebuchet MS" panose="020B0603020202020204"/>
              <a:cs typeface="Trebuchet MS" panose="020B0603020202020204"/>
            </a:endParaRPr>
          </a:p>
          <a:p>
            <a:pPr marL="12700" marR="5080" algn="just">
              <a:lnSpc>
                <a:spcPct val="106000"/>
              </a:lnSpc>
            </a:pP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Miku duduk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seorang </a:t>
            </a:r>
            <a:r>
              <a:rPr sz="1250" spc="-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diri dengan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perasaan bersalah dengan </a:t>
            </a:r>
            <a:r>
              <a:rPr sz="1250" spc="-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perkara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yang</a:t>
            </a:r>
            <a:r>
              <a:rPr sz="1250" spc="229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telah</a:t>
            </a:r>
            <a:r>
              <a:rPr sz="1250" spc="2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dia</a:t>
            </a:r>
            <a:r>
              <a:rPr sz="1250" spc="22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lakukan.</a:t>
            </a:r>
            <a:r>
              <a:rPr sz="1250" spc="22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Boleh</a:t>
            </a:r>
            <a:r>
              <a:rPr sz="1250" spc="22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dia</a:t>
            </a:r>
            <a:r>
              <a:rPr sz="1250" spc="22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menebus</a:t>
            </a:r>
            <a:r>
              <a:rPr sz="1250" spc="23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kesilapannya?</a:t>
            </a:r>
            <a:r>
              <a:rPr sz="1250" spc="229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Namun,</a:t>
            </a:r>
            <a:endParaRPr sz="12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21688" y="6239947"/>
            <a:ext cx="4919345" cy="12363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0"/>
              </a:spcBef>
            </a:pP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tiba-tiba,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bayang-bayang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apabila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pokok-pokok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bunga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ros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up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memayunginya dan tumbuh-tumbuhan Kembali hidup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semula!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Dia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berasa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sangat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lega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–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namun dia kembali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risau tidak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lama selepas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itu. </a:t>
            </a:r>
            <a:r>
              <a:rPr sz="1250" spc="-36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Bagaimana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jika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orang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masih mengharapkan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lebih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lagi?</a:t>
            </a:r>
            <a:r>
              <a:rPr sz="1250" spc="36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Bagaimana </a:t>
            </a:r>
            <a:r>
              <a:rPr sz="1250" spc="-36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jika ia berlaku lagi? </a:t>
            </a:r>
            <a:r>
              <a:rPr sz="1250" spc="-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Dia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tidak mampu menjadi hero seperti </a:t>
            </a:r>
            <a:r>
              <a:rPr sz="1250" spc="-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anda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dan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Amrita</a:t>
            </a:r>
            <a:r>
              <a:rPr sz="1250" spc="-1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yang</a:t>
            </a:r>
            <a:r>
              <a:rPr sz="1250" spc="-2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telah</a:t>
            </a:r>
            <a:r>
              <a:rPr sz="1250" spc="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melakukan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segalanya!</a:t>
            </a:r>
            <a:endParaRPr sz="12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1688" y="7664887"/>
            <a:ext cx="4917440" cy="832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0"/>
              </a:spcBef>
            </a:pP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Lalu Miku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mula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berjalan mengelilingi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dunia, menyebarkan cerita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mengenai cara-cara hebat yang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telah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dilakukan untuk melindungi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bumi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–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dan bagaimana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orang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telah meletakkan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ia </a:t>
            </a:r>
            <a:r>
              <a:rPr sz="1250" spc="-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dalam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bahaya 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– </a:t>
            </a:r>
            <a:r>
              <a:rPr sz="1250" spc="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supaya</a:t>
            </a:r>
            <a:r>
              <a:rPr sz="1250" spc="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persekitaran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akan</a:t>
            </a:r>
            <a:r>
              <a:rPr sz="125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10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menjadi</a:t>
            </a:r>
            <a:r>
              <a:rPr sz="1250" spc="1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50" spc="-5" dirty="0">
                <a:solidFill>
                  <a:srgbClr val="F8EBC6"/>
                </a:solidFill>
                <a:latin typeface="Trebuchet MS" panose="020B0603020202020204"/>
                <a:cs typeface="Trebuchet MS" panose="020B0603020202020204"/>
              </a:rPr>
              <a:t>lebih selamat.</a:t>
            </a:r>
            <a:endParaRPr sz="125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550013" y="471734"/>
            <a:ext cx="1807210" cy="64008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2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Our</a:t>
            </a:r>
            <a:r>
              <a:rPr sz="125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Cabaña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Cabaña</a:t>
            </a:r>
            <a:r>
              <a:rPr sz="1250" spc="3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</a:t>
            </a:r>
            <a:r>
              <a:rPr sz="1250" spc="2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terletak</a:t>
            </a:r>
            <a:r>
              <a:rPr sz="1250" spc="3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“City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of</a:t>
            </a:r>
            <a:r>
              <a:rPr sz="125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Eternal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466698" y="1098524"/>
            <a:ext cx="889000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Cuernavaca,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214332" y="1291519"/>
            <a:ext cx="473709" cy="427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1120">
              <a:lnSpc>
                <a:spcPct val="106000"/>
              </a:lnSpc>
              <a:spcBef>
                <a:spcPts val="100"/>
              </a:spcBef>
            </a:pPr>
            <a:r>
              <a:rPr sz="125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ejak  tahun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550013" y="1086160"/>
            <a:ext cx="554990" cy="8343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11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Spring,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x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.  pada 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aña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362812" y="1703806"/>
            <a:ext cx="358140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865913" y="1291519"/>
            <a:ext cx="489584" cy="628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645" marR="5080" indent="-68580" algn="r">
              <a:lnSpc>
                <a:spcPct val="106000"/>
              </a:lnSpc>
              <a:spcBef>
                <a:spcPts val="100"/>
              </a:spcBef>
            </a:pP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buka 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195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7,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R="5080" algn="r">
              <a:lnSpc>
                <a:spcPct val="100000"/>
              </a:lnSpc>
              <a:spcBef>
                <a:spcPts val="8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telah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550013" y="1896546"/>
            <a:ext cx="1805939" cy="832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menyambut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tetami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dari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seluruh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dan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menawarkan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pelbagai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aktivitii</a:t>
            </a:r>
            <a:r>
              <a:rPr sz="125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program</a:t>
            </a:r>
            <a:r>
              <a:rPr sz="1250" spc="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dari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550013" y="2705409"/>
            <a:ext cx="1806575" cy="42799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aktivisme</a:t>
            </a:r>
            <a:r>
              <a:rPr sz="1250" spc="2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250" spc="2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sekitar</a:t>
            </a:r>
            <a:r>
              <a:rPr sz="1250" spc="2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–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kepimpinan</a:t>
            </a:r>
            <a:r>
              <a:rPr sz="12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perempuan.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34578" y="7143208"/>
            <a:ext cx="3225800" cy="1508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000"/>
              </a:lnSpc>
              <a:spcBef>
                <a:spcPts val="100"/>
              </a:spcBef>
            </a:pP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Lengkapkan aktiviti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terakhir 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 </a:t>
            </a:r>
            <a:r>
              <a:rPr sz="1400" b="1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Pek Hari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Berfikir Sedunia 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bantu </a:t>
            </a:r>
            <a:r>
              <a:rPr sz="1400" b="1" spc="-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Miku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menyebarkan</a:t>
            </a:r>
            <a:r>
              <a:rPr sz="1400" b="1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mesej</a:t>
            </a:r>
            <a:r>
              <a:rPr sz="14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tentang 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Kesejahteraan 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 semula 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jadi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mengumpul dana untuk 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Hari</a:t>
            </a:r>
            <a:r>
              <a:rPr sz="14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Berfikir </a:t>
            </a: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Sedunia.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113635" cy="10712450"/>
            <a:chOff x="0" y="0"/>
            <a:chExt cx="15113635" cy="1071245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5094585" cy="10641965"/>
            </a:xfrm>
            <a:custGeom>
              <a:avLst/>
              <a:gdLst/>
              <a:ahLst/>
              <a:cxnLst/>
              <a:rect l="l" t="t" r="r" b="b"/>
              <a:pathLst>
                <a:path w="15094585" h="10641965">
                  <a:moveTo>
                    <a:pt x="0" y="10641963"/>
                  </a:moveTo>
                  <a:lnTo>
                    <a:pt x="15094585" y="10641963"/>
                  </a:lnTo>
                  <a:lnTo>
                    <a:pt x="15094585" y="0"/>
                  </a:lnTo>
                  <a:lnTo>
                    <a:pt x="0" y="0"/>
                  </a:lnTo>
                  <a:lnTo>
                    <a:pt x="0" y="10641963"/>
                  </a:lnTo>
                  <a:close/>
                </a:path>
              </a:pathLst>
            </a:custGeom>
            <a:solidFill>
              <a:srgbClr val="C5D2D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8458197"/>
              <a:ext cx="7556500" cy="22098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204575" y="5970270"/>
              <a:ext cx="2366645" cy="2367280"/>
            </a:xfrm>
            <a:custGeom>
              <a:avLst/>
              <a:gdLst/>
              <a:ahLst/>
              <a:cxnLst/>
              <a:rect l="l" t="t" r="r" b="b"/>
              <a:pathLst>
                <a:path w="2366644" h="2367279">
                  <a:moveTo>
                    <a:pt x="1183640" y="0"/>
                  </a:moveTo>
                  <a:lnTo>
                    <a:pt x="1134745" y="1269"/>
                  </a:lnTo>
                  <a:lnTo>
                    <a:pt x="1086484" y="4444"/>
                  </a:lnTo>
                  <a:lnTo>
                    <a:pt x="1038859" y="8889"/>
                  </a:lnTo>
                  <a:lnTo>
                    <a:pt x="991234" y="15875"/>
                  </a:lnTo>
                  <a:lnTo>
                    <a:pt x="944879" y="24129"/>
                  </a:lnTo>
                  <a:lnTo>
                    <a:pt x="899159" y="34925"/>
                  </a:lnTo>
                  <a:lnTo>
                    <a:pt x="853440" y="46989"/>
                  </a:lnTo>
                  <a:lnTo>
                    <a:pt x="808990" y="60325"/>
                  </a:lnTo>
                  <a:lnTo>
                    <a:pt x="765809" y="76200"/>
                  </a:lnTo>
                  <a:lnTo>
                    <a:pt x="722629" y="93344"/>
                  </a:lnTo>
                  <a:lnTo>
                    <a:pt x="680720" y="111759"/>
                  </a:lnTo>
                  <a:lnTo>
                    <a:pt x="639445" y="132079"/>
                  </a:lnTo>
                  <a:lnTo>
                    <a:pt x="599440" y="154304"/>
                  </a:lnTo>
                  <a:lnTo>
                    <a:pt x="560070" y="177800"/>
                  </a:lnTo>
                  <a:lnTo>
                    <a:pt x="521334" y="202564"/>
                  </a:lnTo>
                  <a:lnTo>
                    <a:pt x="484504" y="228600"/>
                  </a:lnTo>
                  <a:lnTo>
                    <a:pt x="448309" y="256539"/>
                  </a:lnTo>
                  <a:lnTo>
                    <a:pt x="413384" y="285114"/>
                  </a:lnTo>
                  <a:lnTo>
                    <a:pt x="379095" y="315594"/>
                  </a:lnTo>
                  <a:lnTo>
                    <a:pt x="346709" y="346709"/>
                  </a:lnTo>
                  <a:lnTo>
                    <a:pt x="314959" y="379729"/>
                  </a:lnTo>
                  <a:lnTo>
                    <a:pt x="284479" y="413384"/>
                  </a:lnTo>
                  <a:lnTo>
                    <a:pt x="255904" y="448944"/>
                  </a:lnTo>
                  <a:lnTo>
                    <a:pt x="227965" y="485139"/>
                  </a:lnTo>
                  <a:lnTo>
                    <a:pt x="201929" y="521969"/>
                  </a:lnTo>
                  <a:lnTo>
                    <a:pt x="177165" y="560069"/>
                  </a:lnTo>
                  <a:lnTo>
                    <a:pt x="153670" y="599439"/>
                  </a:lnTo>
                  <a:lnTo>
                    <a:pt x="132079" y="640079"/>
                  </a:lnTo>
                  <a:lnTo>
                    <a:pt x="111759" y="681354"/>
                  </a:lnTo>
                  <a:lnTo>
                    <a:pt x="92709" y="723264"/>
                  </a:lnTo>
                  <a:lnTo>
                    <a:pt x="75565" y="765809"/>
                  </a:lnTo>
                  <a:lnTo>
                    <a:pt x="60325" y="809625"/>
                  </a:lnTo>
                  <a:lnTo>
                    <a:pt x="46354" y="854075"/>
                  </a:lnTo>
                  <a:lnTo>
                    <a:pt x="34290" y="899159"/>
                  </a:lnTo>
                  <a:lnTo>
                    <a:pt x="24129" y="945514"/>
                  </a:lnTo>
                  <a:lnTo>
                    <a:pt x="15240" y="991869"/>
                  </a:lnTo>
                  <a:lnTo>
                    <a:pt x="8890" y="1038859"/>
                  </a:lnTo>
                  <a:lnTo>
                    <a:pt x="3809" y="1086484"/>
                  </a:lnTo>
                  <a:lnTo>
                    <a:pt x="634" y="1134744"/>
                  </a:lnTo>
                  <a:lnTo>
                    <a:pt x="0" y="1183639"/>
                  </a:lnTo>
                  <a:lnTo>
                    <a:pt x="634" y="1232534"/>
                  </a:lnTo>
                  <a:lnTo>
                    <a:pt x="3809" y="1280794"/>
                  </a:lnTo>
                  <a:lnTo>
                    <a:pt x="8890" y="1328419"/>
                  </a:lnTo>
                  <a:lnTo>
                    <a:pt x="15240" y="1376044"/>
                  </a:lnTo>
                  <a:lnTo>
                    <a:pt x="24129" y="1422400"/>
                  </a:lnTo>
                  <a:lnTo>
                    <a:pt x="34290" y="1468119"/>
                  </a:lnTo>
                  <a:lnTo>
                    <a:pt x="46354" y="1513204"/>
                  </a:lnTo>
                  <a:lnTo>
                    <a:pt x="60325" y="1557654"/>
                  </a:lnTo>
                  <a:lnTo>
                    <a:pt x="75565" y="1601469"/>
                  </a:lnTo>
                  <a:lnTo>
                    <a:pt x="92709" y="1644649"/>
                  </a:lnTo>
                  <a:lnTo>
                    <a:pt x="111759" y="1686559"/>
                  </a:lnTo>
                  <a:lnTo>
                    <a:pt x="132079" y="1727834"/>
                  </a:lnTo>
                  <a:lnTo>
                    <a:pt x="153670" y="1767839"/>
                  </a:lnTo>
                  <a:lnTo>
                    <a:pt x="177165" y="1807209"/>
                  </a:lnTo>
                  <a:lnTo>
                    <a:pt x="201929" y="1845309"/>
                  </a:lnTo>
                  <a:lnTo>
                    <a:pt x="227965" y="1882774"/>
                  </a:lnTo>
                  <a:lnTo>
                    <a:pt x="255904" y="1918969"/>
                  </a:lnTo>
                  <a:lnTo>
                    <a:pt x="284479" y="1953894"/>
                  </a:lnTo>
                  <a:lnTo>
                    <a:pt x="314959" y="1988184"/>
                  </a:lnTo>
                  <a:lnTo>
                    <a:pt x="346709" y="2020569"/>
                  </a:lnTo>
                  <a:lnTo>
                    <a:pt x="379095" y="2052319"/>
                  </a:lnTo>
                  <a:lnTo>
                    <a:pt x="413384" y="2082164"/>
                  </a:lnTo>
                  <a:lnTo>
                    <a:pt x="448309" y="2111374"/>
                  </a:lnTo>
                  <a:lnTo>
                    <a:pt x="484504" y="2138679"/>
                  </a:lnTo>
                  <a:lnTo>
                    <a:pt x="521334" y="2165349"/>
                  </a:lnTo>
                  <a:lnTo>
                    <a:pt x="560070" y="2190115"/>
                  </a:lnTo>
                  <a:lnTo>
                    <a:pt x="599440" y="2213610"/>
                  </a:lnTo>
                  <a:lnTo>
                    <a:pt x="639445" y="2235199"/>
                  </a:lnTo>
                  <a:lnTo>
                    <a:pt x="680720" y="2255519"/>
                  </a:lnTo>
                  <a:lnTo>
                    <a:pt x="722629" y="2274569"/>
                  </a:lnTo>
                  <a:lnTo>
                    <a:pt x="765809" y="2291715"/>
                  </a:lnTo>
                  <a:lnTo>
                    <a:pt x="808990" y="2306954"/>
                  </a:lnTo>
                  <a:lnTo>
                    <a:pt x="853440" y="2320924"/>
                  </a:lnTo>
                  <a:lnTo>
                    <a:pt x="899159" y="2332990"/>
                  </a:lnTo>
                  <a:lnTo>
                    <a:pt x="944879" y="2343149"/>
                  </a:lnTo>
                  <a:lnTo>
                    <a:pt x="991234" y="2352040"/>
                  </a:lnTo>
                  <a:lnTo>
                    <a:pt x="1038859" y="2358390"/>
                  </a:lnTo>
                  <a:lnTo>
                    <a:pt x="1086484" y="2363469"/>
                  </a:lnTo>
                  <a:lnTo>
                    <a:pt x="1134745" y="2366010"/>
                  </a:lnTo>
                  <a:lnTo>
                    <a:pt x="1183640" y="2367279"/>
                  </a:lnTo>
                  <a:lnTo>
                    <a:pt x="1231900" y="2366010"/>
                  </a:lnTo>
                  <a:lnTo>
                    <a:pt x="1280159" y="2363469"/>
                  </a:lnTo>
                  <a:lnTo>
                    <a:pt x="1328420" y="2358390"/>
                  </a:lnTo>
                  <a:lnTo>
                    <a:pt x="1375409" y="2352040"/>
                  </a:lnTo>
                  <a:lnTo>
                    <a:pt x="1421765" y="2343149"/>
                  </a:lnTo>
                  <a:lnTo>
                    <a:pt x="1467484" y="2332990"/>
                  </a:lnTo>
                  <a:lnTo>
                    <a:pt x="1513204" y="2320924"/>
                  </a:lnTo>
                  <a:lnTo>
                    <a:pt x="1557654" y="2306954"/>
                  </a:lnTo>
                  <a:lnTo>
                    <a:pt x="1600834" y="2291715"/>
                  </a:lnTo>
                  <a:lnTo>
                    <a:pt x="1644015" y="2274569"/>
                  </a:lnTo>
                  <a:lnTo>
                    <a:pt x="1685925" y="2255519"/>
                  </a:lnTo>
                  <a:lnTo>
                    <a:pt x="1727200" y="2235199"/>
                  </a:lnTo>
                  <a:lnTo>
                    <a:pt x="1767204" y="2213610"/>
                  </a:lnTo>
                  <a:lnTo>
                    <a:pt x="1806575" y="2190115"/>
                  </a:lnTo>
                  <a:lnTo>
                    <a:pt x="1845309" y="2165349"/>
                  </a:lnTo>
                  <a:lnTo>
                    <a:pt x="1882140" y="2138679"/>
                  </a:lnTo>
                  <a:lnTo>
                    <a:pt x="1918334" y="2111374"/>
                  </a:lnTo>
                  <a:lnTo>
                    <a:pt x="1953259" y="2082164"/>
                  </a:lnTo>
                  <a:lnTo>
                    <a:pt x="1987550" y="2052319"/>
                  </a:lnTo>
                  <a:lnTo>
                    <a:pt x="2019934" y="2020569"/>
                  </a:lnTo>
                  <a:lnTo>
                    <a:pt x="2051684" y="1988184"/>
                  </a:lnTo>
                  <a:lnTo>
                    <a:pt x="2082165" y="1953894"/>
                  </a:lnTo>
                  <a:lnTo>
                    <a:pt x="2110740" y="1918969"/>
                  </a:lnTo>
                  <a:lnTo>
                    <a:pt x="2138680" y="1882774"/>
                  </a:lnTo>
                  <a:lnTo>
                    <a:pt x="2164715" y="1845309"/>
                  </a:lnTo>
                  <a:lnTo>
                    <a:pt x="2189480" y="1807209"/>
                  </a:lnTo>
                  <a:lnTo>
                    <a:pt x="2212975" y="1767839"/>
                  </a:lnTo>
                  <a:lnTo>
                    <a:pt x="2234565" y="1727834"/>
                  </a:lnTo>
                  <a:lnTo>
                    <a:pt x="2254884" y="1686559"/>
                  </a:lnTo>
                  <a:lnTo>
                    <a:pt x="2273934" y="1644649"/>
                  </a:lnTo>
                  <a:lnTo>
                    <a:pt x="2291080" y="1601469"/>
                  </a:lnTo>
                  <a:lnTo>
                    <a:pt x="2306319" y="1557654"/>
                  </a:lnTo>
                  <a:lnTo>
                    <a:pt x="2320290" y="1513204"/>
                  </a:lnTo>
                  <a:lnTo>
                    <a:pt x="2332355" y="1468119"/>
                  </a:lnTo>
                  <a:lnTo>
                    <a:pt x="2342515" y="1422400"/>
                  </a:lnTo>
                  <a:lnTo>
                    <a:pt x="2351405" y="1376044"/>
                  </a:lnTo>
                  <a:lnTo>
                    <a:pt x="2358390" y="1328419"/>
                  </a:lnTo>
                  <a:lnTo>
                    <a:pt x="2362834" y="1280794"/>
                  </a:lnTo>
                  <a:lnTo>
                    <a:pt x="2366009" y="1232534"/>
                  </a:lnTo>
                  <a:lnTo>
                    <a:pt x="2366644" y="1183639"/>
                  </a:lnTo>
                  <a:lnTo>
                    <a:pt x="2366009" y="1134744"/>
                  </a:lnTo>
                  <a:lnTo>
                    <a:pt x="2362834" y="1086484"/>
                  </a:lnTo>
                  <a:lnTo>
                    <a:pt x="2358390" y="1038859"/>
                  </a:lnTo>
                  <a:lnTo>
                    <a:pt x="2351405" y="991869"/>
                  </a:lnTo>
                  <a:lnTo>
                    <a:pt x="2342515" y="945514"/>
                  </a:lnTo>
                  <a:lnTo>
                    <a:pt x="2332355" y="899159"/>
                  </a:lnTo>
                  <a:lnTo>
                    <a:pt x="2320290" y="854075"/>
                  </a:lnTo>
                  <a:lnTo>
                    <a:pt x="2306319" y="809625"/>
                  </a:lnTo>
                  <a:lnTo>
                    <a:pt x="2291080" y="765809"/>
                  </a:lnTo>
                  <a:lnTo>
                    <a:pt x="2273934" y="723264"/>
                  </a:lnTo>
                  <a:lnTo>
                    <a:pt x="2254884" y="681354"/>
                  </a:lnTo>
                  <a:lnTo>
                    <a:pt x="2234565" y="640079"/>
                  </a:lnTo>
                  <a:lnTo>
                    <a:pt x="2212975" y="599439"/>
                  </a:lnTo>
                  <a:lnTo>
                    <a:pt x="2189480" y="560069"/>
                  </a:lnTo>
                  <a:lnTo>
                    <a:pt x="2164715" y="521969"/>
                  </a:lnTo>
                  <a:lnTo>
                    <a:pt x="2138680" y="485139"/>
                  </a:lnTo>
                  <a:lnTo>
                    <a:pt x="2110740" y="448944"/>
                  </a:lnTo>
                  <a:lnTo>
                    <a:pt x="2082165" y="413384"/>
                  </a:lnTo>
                  <a:lnTo>
                    <a:pt x="2051684" y="379729"/>
                  </a:lnTo>
                  <a:lnTo>
                    <a:pt x="2019934" y="346709"/>
                  </a:lnTo>
                  <a:lnTo>
                    <a:pt x="1987550" y="315594"/>
                  </a:lnTo>
                  <a:lnTo>
                    <a:pt x="1953259" y="285114"/>
                  </a:lnTo>
                  <a:lnTo>
                    <a:pt x="1918334" y="256539"/>
                  </a:lnTo>
                  <a:lnTo>
                    <a:pt x="1882140" y="228600"/>
                  </a:lnTo>
                  <a:lnTo>
                    <a:pt x="1845309" y="202564"/>
                  </a:lnTo>
                  <a:lnTo>
                    <a:pt x="1806575" y="177800"/>
                  </a:lnTo>
                  <a:lnTo>
                    <a:pt x="1767204" y="154304"/>
                  </a:lnTo>
                  <a:lnTo>
                    <a:pt x="1727200" y="132079"/>
                  </a:lnTo>
                  <a:lnTo>
                    <a:pt x="1685925" y="111759"/>
                  </a:lnTo>
                  <a:lnTo>
                    <a:pt x="1644015" y="93344"/>
                  </a:lnTo>
                  <a:lnTo>
                    <a:pt x="1600834" y="76200"/>
                  </a:lnTo>
                  <a:lnTo>
                    <a:pt x="1557654" y="60325"/>
                  </a:lnTo>
                  <a:lnTo>
                    <a:pt x="1513204" y="46989"/>
                  </a:lnTo>
                  <a:lnTo>
                    <a:pt x="1467484" y="34925"/>
                  </a:lnTo>
                  <a:lnTo>
                    <a:pt x="1421765" y="24129"/>
                  </a:lnTo>
                  <a:lnTo>
                    <a:pt x="1375409" y="15875"/>
                  </a:lnTo>
                  <a:lnTo>
                    <a:pt x="1328420" y="8889"/>
                  </a:lnTo>
                  <a:lnTo>
                    <a:pt x="1280159" y="4444"/>
                  </a:lnTo>
                  <a:lnTo>
                    <a:pt x="1231900" y="1269"/>
                  </a:lnTo>
                  <a:lnTo>
                    <a:pt x="1183640" y="0"/>
                  </a:lnTo>
                  <a:close/>
                </a:path>
              </a:pathLst>
            </a:custGeom>
            <a:solidFill>
              <a:srgbClr val="EFF0E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56500" y="8381997"/>
              <a:ext cx="7556500" cy="2286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9600" y="5918200"/>
              <a:ext cx="6337300" cy="0"/>
            </a:xfrm>
            <a:custGeom>
              <a:avLst/>
              <a:gdLst/>
              <a:ahLst/>
              <a:cxnLst/>
              <a:rect l="l" t="t" r="r" b="b"/>
              <a:pathLst>
                <a:path w="6337300">
                  <a:moveTo>
                    <a:pt x="0" y="0"/>
                  </a:moveTo>
                  <a:lnTo>
                    <a:pt x="6337300" y="0"/>
                  </a:lnTo>
                </a:path>
              </a:pathLst>
            </a:custGeom>
            <a:ln w="2540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08965" y="6308725"/>
              <a:ext cx="3575685" cy="2628265"/>
            </a:xfrm>
            <a:custGeom>
              <a:avLst/>
              <a:gdLst/>
              <a:ahLst/>
              <a:cxnLst/>
              <a:rect l="l" t="t" r="r" b="b"/>
              <a:pathLst>
                <a:path w="3575685" h="2628265">
                  <a:moveTo>
                    <a:pt x="152400" y="2323465"/>
                  </a:moveTo>
                  <a:lnTo>
                    <a:pt x="104139" y="2331085"/>
                  </a:lnTo>
                  <a:lnTo>
                    <a:pt x="62229" y="2352675"/>
                  </a:lnTo>
                  <a:lnTo>
                    <a:pt x="29209" y="2385695"/>
                  </a:lnTo>
                  <a:lnTo>
                    <a:pt x="7619" y="2427605"/>
                  </a:lnTo>
                  <a:lnTo>
                    <a:pt x="0" y="2475865"/>
                  </a:lnTo>
                  <a:lnTo>
                    <a:pt x="7619" y="2524125"/>
                  </a:lnTo>
                  <a:lnTo>
                    <a:pt x="29209" y="2566035"/>
                  </a:lnTo>
                  <a:lnTo>
                    <a:pt x="62229" y="2599055"/>
                  </a:lnTo>
                  <a:lnTo>
                    <a:pt x="104139" y="2620645"/>
                  </a:lnTo>
                  <a:lnTo>
                    <a:pt x="152400" y="2628265"/>
                  </a:lnTo>
                  <a:lnTo>
                    <a:pt x="200659" y="2620645"/>
                  </a:lnTo>
                  <a:lnTo>
                    <a:pt x="242569" y="2599055"/>
                  </a:lnTo>
                  <a:lnTo>
                    <a:pt x="275590" y="2566035"/>
                  </a:lnTo>
                  <a:lnTo>
                    <a:pt x="297179" y="2524125"/>
                  </a:lnTo>
                  <a:lnTo>
                    <a:pt x="305434" y="2475865"/>
                  </a:lnTo>
                  <a:lnTo>
                    <a:pt x="297179" y="2427605"/>
                  </a:lnTo>
                  <a:lnTo>
                    <a:pt x="275590" y="2385695"/>
                  </a:lnTo>
                  <a:lnTo>
                    <a:pt x="242569" y="2352675"/>
                  </a:lnTo>
                  <a:lnTo>
                    <a:pt x="200659" y="2331085"/>
                  </a:lnTo>
                  <a:lnTo>
                    <a:pt x="152400" y="2323465"/>
                  </a:lnTo>
                  <a:close/>
                </a:path>
                <a:path w="3575685" h="2628265">
                  <a:moveTo>
                    <a:pt x="152400" y="26670"/>
                  </a:moveTo>
                  <a:lnTo>
                    <a:pt x="104139" y="34289"/>
                  </a:lnTo>
                  <a:lnTo>
                    <a:pt x="62229" y="55879"/>
                  </a:lnTo>
                  <a:lnTo>
                    <a:pt x="29209" y="88900"/>
                  </a:lnTo>
                  <a:lnTo>
                    <a:pt x="7619" y="130810"/>
                  </a:lnTo>
                  <a:lnTo>
                    <a:pt x="0" y="179070"/>
                  </a:lnTo>
                  <a:lnTo>
                    <a:pt x="7619" y="227329"/>
                  </a:lnTo>
                  <a:lnTo>
                    <a:pt x="29209" y="269239"/>
                  </a:lnTo>
                  <a:lnTo>
                    <a:pt x="62229" y="302260"/>
                  </a:lnTo>
                  <a:lnTo>
                    <a:pt x="104139" y="323850"/>
                  </a:lnTo>
                  <a:lnTo>
                    <a:pt x="152400" y="331470"/>
                  </a:lnTo>
                  <a:lnTo>
                    <a:pt x="200659" y="323850"/>
                  </a:lnTo>
                  <a:lnTo>
                    <a:pt x="242569" y="302260"/>
                  </a:lnTo>
                  <a:lnTo>
                    <a:pt x="275590" y="269239"/>
                  </a:lnTo>
                  <a:lnTo>
                    <a:pt x="297179" y="227329"/>
                  </a:lnTo>
                  <a:lnTo>
                    <a:pt x="305434" y="179070"/>
                  </a:lnTo>
                  <a:lnTo>
                    <a:pt x="297179" y="130810"/>
                  </a:lnTo>
                  <a:lnTo>
                    <a:pt x="275590" y="88900"/>
                  </a:lnTo>
                  <a:lnTo>
                    <a:pt x="242569" y="55879"/>
                  </a:lnTo>
                  <a:lnTo>
                    <a:pt x="200659" y="34289"/>
                  </a:lnTo>
                  <a:lnTo>
                    <a:pt x="152400" y="26670"/>
                  </a:lnTo>
                  <a:close/>
                </a:path>
                <a:path w="3575685" h="2628265">
                  <a:moveTo>
                    <a:pt x="3422650" y="0"/>
                  </a:moveTo>
                  <a:lnTo>
                    <a:pt x="3374390" y="7620"/>
                  </a:lnTo>
                  <a:lnTo>
                    <a:pt x="3332480" y="29210"/>
                  </a:lnTo>
                  <a:lnTo>
                    <a:pt x="3299460" y="62229"/>
                  </a:lnTo>
                  <a:lnTo>
                    <a:pt x="3277870" y="104139"/>
                  </a:lnTo>
                  <a:lnTo>
                    <a:pt x="3270250" y="152400"/>
                  </a:lnTo>
                  <a:lnTo>
                    <a:pt x="3277870" y="200660"/>
                  </a:lnTo>
                  <a:lnTo>
                    <a:pt x="3299460" y="242570"/>
                  </a:lnTo>
                  <a:lnTo>
                    <a:pt x="3332480" y="275589"/>
                  </a:lnTo>
                  <a:lnTo>
                    <a:pt x="3374390" y="297179"/>
                  </a:lnTo>
                  <a:lnTo>
                    <a:pt x="3422650" y="305435"/>
                  </a:lnTo>
                  <a:lnTo>
                    <a:pt x="3470910" y="297179"/>
                  </a:lnTo>
                  <a:lnTo>
                    <a:pt x="3512820" y="275589"/>
                  </a:lnTo>
                  <a:lnTo>
                    <a:pt x="3545840" y="242570"/>
                  </a:lnTo>
                  <a:lnTo>
                    <a:pt x="3567430" y="200660"/>
                  </a:lnTo>
                  <a:lnTo>
                    <a:pt x="3575685" y="152400"/>
                  </a:lnTo>
                  <a:lnTo>
                    <a:pt x="3567430" y="104139"/>
                  </a:lnTo>
                  <a:lnTo>
                    <a:pt x="3545840" y="62229"/>
                  </a:lnTo>
                  <a:lnTo>
                    <a:pt x="3512820" y="29210"/>
                  </a:lnTo>
                  <a:lnTo>
                    <a:pt x="3470910" y="7620"/>
                  </a:lnTo>
                  <a:lnTo>
                    <a:pt x="3422650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11180" y="7706355"/>
              <a:ext cx="4401820" cy="29616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68819" y="8752201"/>
              <a:ext cx="2319020" cy="191579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254365" y="8820784"/>
              <a:ext cx="0" cy="1038860"/>
            </a:xfrm>
            <a:custGeom>
              <a:avLst/>
              <a:gdLst/>
              <a:ahLst/>
              <a:cxnLst/>
              <a:rect l="l" t="t" r="r" b="b"/>
              <a:pathLst>
                <a:path h="1038859">
                  <a:moveTo>
                    <a:pt x="0" y="0"/>
                  </a:moveTo>
                  <a:lnTo>
                    <a:pt x="0" y="1038860"/>
                  </a:lnTo>
                </a:path>
              </a:pathLst>
            </a:custGeom>
            <a:ln w="88900">
              <a:solidFill>
                <a:srgbClr val="711F3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8209915" y="6253479"/>
              <a:ext cx="88900" cy="87630"/>
            </a:xfrm>
            <a:custGeom>
              <a:avLst/>
              <a:gdLst/>
              <a:ahLst/>
              <a:cxnLst/>
              <a:rect l="l" t="t" r="r" b="b"/>
              <a:pathLst>
                <a:path w="88900" h="87629">
                  <a:moveTo>
                    <a:pt x="0" y="87630"/>
                  </a:moveTo>
                  <a:lnTo>
                    <a:pt x="88900" y="87630"/>
                  </a:lnTo>
                  <a:lnTo>
                    <a:pt x="88900" y="0"/>
                  </a:lnTo>
                  <a:lnTo>
                    <a:pt x="0" y="0"/>
                  </a:lnTo>
                  <a:lnTo>
                    <a:pt x="0" y="87630"/>
                  </a:lnTo>
                  <a:close/>
                </a:path>
              </a:pathLst>
            </a:custGeom>
            <a:solidFill>
              <a:srgbClr val="711F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209915" y="6341109"/>
              <a:ext cx="2571115" cy="1753870"/>
            </a:xfrm>
            <a:custGeom>
              <a:avLst/>
              <a:gdLst/>
              <a:ahLst/>
              <a:cxnLst/>
              <a:rect l="l" t="t" r="r" b="b"/>
              <a:pathLst>
                <a:path w="2571115" h="1753870">
                  <a:moveTo>
                    <a:pt x="2571115" y="0"/>
                  </a:moveTo>
                  <a:lnTo>
                    <a:pt x="0" y="0"/>
                  </a:lnTo>
                  <a:lnTo>
                    <a:pt x="0" y="1753870"/>
                  </a:lnTo>
                  <a:lnTo>
                    <a:pt x="2571115" y="1753870"/>
                  </a:lnTo>
                  <a:lnTo>
                    <a:pt x="2571115" y="0"/>
                  </a:lnTo>
                  <a:close/>
                </a:path>
              </a:pathLst>
            </a:custGeom>
            <a:solidFill>
              <a:srgbClr val="EFF0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201025" y="8094344"/>
              <a:ext cx="2571115" cy="727075"/>
            </a:xfrm>
            <a:custGeom>
              <a:avLst/>
              <a:gdLst/>
              <a:ahLst/>
              <a:cxnLst/>
              <a:rect l="l" t="t" r="r" b="b"/>
              <a:pathLst>
                <a:path w="2571115" h="727075">
                  <a:moveTo>
                    <a:pt x="2571115" y="0"/>
                  </a:moveTo>
                  <a:lnTo>
                    <a:pt x="0" y="0"/>
                  </a:lnTo>
                  <a:lnTo>
                    <a:pt x="0" y="727074"/>
                  </a:lnTo>
                  <a:lnTo>
                    <a:pt x="2571115" y="727074"/>
                  </a:lnTo>
                  <a:lnTo>
                    <a:pt x="2571115" y="0"/>
                  </a:lnTo>
                  <a:close/>
                </a:path>
              </a:pathLst>
            </a:custGeom>
            <a:solidFill>
              <a:srgbClr val="EFC2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575684" y="9188450"/>
              <a:ext cx="3699510" cy="1479550"/>
            </a:xfrm>
            <a:custGeom>
              <a:avLst/>
              <a:gdLst/>
              <a:ahLst/>
              <a:cxnLst/>
              <a:rect l="l" t="t" r="r" b="b"/>
              <a:pathLst>
                <a:path w="3699509" h="1479550">
                  <a:moveTo>
                    <a:pt x="1849754" y="0"/>
                  </a:moveTo>
                  <a:lnTo>
                    <a:pt x="1800860" y="634"/>
                  </a:lnTo>
                  <a:lnTo>
                    <a:pt x="1751964" y="2540"/>
                  </a:lnTo>
                  <a:lnTo>
                    <a:pt x="1703069" y="5080"/>
                  </a:lnTo>
                  <a:lnTo>
                    <a:pt x="1654810" y="9525"/>
                  </a:lnTo>
                  <a:lnTo>
                    <a:pt x="1607185" y="14605"/>
                  </a:lnTo>
                  <a:lnTo>
                    <a:pt x="1559560" y="20955"/>
                  </a:lnTo>
                  <a:lnTo>
                    <a:pt x="1512569" y="28575"/>
                  </a:lnTo>
                  <a:lnTo>
                    <a:pt x="1465579" y="37465"/>
                  </a:lnTo>
                  <a:lnTo>
                    <a:pt x="1419225" y="46990"/>
                  </a:lnTo>
                  <a:lnTo>
                    <a:pt x="1373504" y="57784"/>
                  </a:lnTo>
                  <a:lnTo>
                    <a:pt x="1328419" y="69850"/>
                  </a:lnTo>
                  <a:lnTo>
                    <a:pt x="1283335" y="82550"/>
                  </a:lnTo>
                  <a:lnTo>
                    <a:pt x="1238885" y="96519"/>
                  </a:lnTo>
                  <a:lnTo>
                    <a:pt x="1195069" y="111125"/>
                  </a:lnTo>
                  <a:lnTo>
                    <a:pt x="1151889" y="127000"/>
                  </a:lnTo>
                  <a:lnTo>
                    <a:pt x="1108710" y="144144"/>
                  </a:lnTo>
                  <a:lnTo>
                    <a:pt x="1066164" y="161925"/>
                  </a:lnTo>
                  <a:lnTo>
                    <a:pt x="1024254" y="180975"/>
                  </a:lnTo>
                  <a:lnTo>
                    <a:pt x="983614" y="200659"/>
                  </a:lnTo>
                  <a:lnTo>
                    <a:pt x="942975" y="220980"/>
                  </a:lnTo>
                  <a:lnTo>
                    <a:pt x="902969" y="242569"/>
                  </a:lnTo>
                  <a:lnTo>
                    <a:pt x="824229" y="288290"/>
                  </a:lnTo>
                  <a:lnTo>
                    <a:pt x="786129" y="313055"/>
                  </a:lnTo>
                  <a:lnTo>
                    <a:pt x="748664" y="337819"/>
                  </a:lnTo>
                  <a:lnTo>
                    <a:pt x="712469" y="363855"/>
                  </a:lnTo>
                  <a:lnTo>
                    <a:pt x="676275" y="390525"/>
                  </a:lnTo>
                  <a:lnTo>
                    <a:pt x="640714" y="417830"/>
                  </a:lnTo>
                  <a:lnTo>
                    <a:pt x="606425" y="446405"/>
                  </a:lnTo>
                  <a:lnTo>
                    <a:pt x="572135" y="475615"/>
                  </a:lnTo>
                  <a:lnTo>
                    <a:pt x="539114" y="505459"/>
                  </a:lnTo>
                  <a:lnTo>
                    <a:pt x="506729" y="535940"/>
                  </a:lnTo>
                  <a:lnTo>
                    <a:pt x="444500" y="599440"/>
                  </a:lnTo>
                  <a:lnTo>
                    <a:pt x="414654" y="632460"/>
                  </a:lnTo>
                  <a:lnTo>
                    <a:pt x="385444" y="666115"/>
                  </a:lnTo>
                  <a:lnTo>
                    <a:pt x="357504" y="699770"/>
                  </a:lnTo>
                  <a:lnTo>
                    <a:pt x="330200" y="734695"/>
                  </a:lnTo>
                  <a:lnTo>
                    <a:pt x="303529" y="770255"/>
                  </a:lnTo>
                  <a:lnTo>
                    <a:pt x="278129" y="806450"/>
                  </a:lnTo>
                  <a:lnTo>
                    <a:pt x="253364" y="843280"/>
                  </a:lnTo>
                  <a:lnTo>
                    <a:pt x="229235" y="880744"/>
                  </a:lnTo>
                  <a:lnTo>
                    <a:pt x="207010" y="918210"/>
                  </a:lnTo>
                  <a:lnTo>
                    <a:pt x="184785" y="956944"/>
                  </a:lnTo>
                  <a:lnTo>
                    <a:pt x="163829" y="995680"/>
                  </a:lnTo>
                  <a:lnTo>
                    <a:pt x="144144" y="1035685"/>
                  </a:lnTo>
                  <a:lnTo>
                    <a:pt x="125094" y="1075690"/>
                  </a:lnTo>
                  <a:lnTo>
                    <a:pt x="107314" y="1116330"/>
                  </a:lnTo>
                  <a:lnTo>
                    <a:pt x="90804" y="1157605"/>
                  </a:lnTo>
                  <a:lnTo>
                    <a:pt x="74929" y="1198880"/>
                  </a:lnTo>
                  <a:lnTo>
                    <a:pt x="60325" y="1240790"/>
                  </a:lnTo>
                  <a:lnTo>
                    <a:pt x="46989" y="1283335"/>
                  </a:lnTo>
                  <a:lnTo>
                    <a:pt x="34289" y="1326515"/>
                  </a:lnTo>
                  <a:lnTo>
                    <a:pt x="22860" y="1370330"/>
                  </a:lnTo>
                  <a:lnTo>
                    <a:pt x="12700" y="1414143"/>
                  </a:lnTo>
                  <a:lnTo>
                    <a:pt x="3810" y="1457958"/>
                  </a:lnTo>
                  <a:lnTo>
                    <a:pt x="0" y="1479550"/>
                  </a:lnTo>
                  <a:lnTo>
                    <a:pt x="3699510" y="1479550"/>
                  </a:lnTo>
                  <a:lnTo>
                    <a:pt x="3686810" y="1414143"/>
                  </a:lnTo>
                  <a:lnTo>
                    <a:pt x="3676649" y="1370330"/>
                  </a:lnTo>
                  <a:lnTo>
                    <a:pt x="3665219" y="1326515"/>
                  </a:lnTo>
                  <a:lnTo>
                    <a:pt x="3652519" y="1283335"/>
                  </a:lnTo>
                  <a:lnTo>
                    <a:pt x="3639185" y="1240790"/>
                  </a:lnTo>
                  <a:lnTo>
                    <a:pt x="3624580" y="1198880"/>
                  </a:lnTo>
                  <a:lnTo>
                    <a:pt x="3608705" y="1157605"/>
                  </a:lnTo>
                  <a:lnTo>
                    <a:pt x="3592194" y="1116330"/>
                  </a:lnTo>
                  <a:lnTo>
                    <a:pt x="3574415" y="1075690"/>
                  </a:lnTo>
                  <a:lnTo>
                    <a:pt x="3555365" y="1035685"/>
                  </a:lnTo>
                  <a:lnTo>
                    <a:pt x="3535680" y="995680"/>
                  </a:lnTo>
                  <a:lnTo>
                    <a:pt x="3514724" y="956944"/>
                  </a:lnTo>
                  <a:lnTo>
                    <a:pt x="3492499" y="918210"/>
                  </a:lnTo>
                  <a:lnTo>
                    <a:pt x="3470274" y="880744"/>
                  </a:lnTo>
                  <a:lnTo>
                    <a:pt x="3446144" y="843280"/>
                  </a:lnTo>
                  <a:lnTo>
                    <a:pt x="3421380" y="806450"/>
                  </a:lnTo>
                  <a:lnTo>
                    <a:pt x="3395980" y="770255"/>
                  </a:lnTo>
                  <a:lnTo>
                    <a:pt x="3369310" y="734695"/>
                  </a:lnTo>
                  <a:lnTo>
                    <a:pt x="3342005" y="699770"/>
                  </a:lnTo>
                  <a:lnTo>
                    <a:pt x="3314065" y="666115"/>
                  </a:lnTo>
                  <a:lnTo>
                    <a:pt x="3284855" y="632460"/>
                  </a:lnTo>
                  <a:lnTo>
                    <a:pt x="3255010" y="599440"/>
                  </a:lnTo>
                  <a:lnTo>
                    <a:pt x="3192780" y="535940"/>
                  </a:lnTo>
                  <a:lnTo>
                    <a:pt x="3160394" y="505459"/>
                  </a:lnTo>
                  <a:lnTo>
                    <a:pt x="3127374" y="475615"/>
                  </a:lnTo>
                  <a:lnTo>
                    <a:pt x="3093085" y="446405"/>
                  </a:lnTo>
                  <a:lnTo>
                    <a:pt x="3058794" y="417830"/>
                  </a:lnTo>
                  <a:lnTo>
                    <a:pt x="3023235" y="390525"/>
                  </a:lnTo>
                  <a:lnTo>
                    <a:pt x="2987040" y="363855"/>
                  </a:lnTo>
                  <a:lnTo>
                    <a:pt x="2950844" y="337819"/>
                  </a:lnTo>
                  <a:lnTo>
                    <a:pt x="2913379" y="313055"/>
                  </a:lnTo>
                  <a:lnTo>
                    <a:pt x="2875279" y="288290"/>
                  </a:lnTo>
                  <a:lnTo>
                    <a:pt x="2796540" y="242569"/>
                  </a:lnTo>
                  <a:lnTo>
                    <a:pt x="2756535" y="220980"/>
                  </a:lnTo>
                  <a:lnTo>
                    <a:pt x="2715894" y="200659"/>
                  </a:lnTo>
                  <a:lnTo>
                    <a:pt x="2675254" y="180975"/>
                  </a:lnTo>
                  <a:lnTo>
                    <a:pt x="2633344" y="161925"/>
                  </a:lnTo>
                  <a:lnTo>
                    <a:pt x="2590800" y="144144"/>
                  </a:lnTo>
                  <a:lnTo>
                    <a:pt x="2547619" y="127000"/>
                  </a:lnTo>
                  <a:lnTo>
                    <a:pt x="2504440" y="111125"/>
                  </a:lnTo>
                  <a:lnTo>
                    <a:pt x="2460625" y="96519"/>
                  </a:lnTo>
                  <a:lnTo>
                    <a:pt x="2416175" y="82550"/>
                  </a:lnTo>
                  <a:lnTo>
                    <a:pt x="2371090" y="69850"/>
                  </a:lnTo>
                  <a:lnTo>
                    <a:pt x="2326004" y="57784"/>
                  </a:lnTo>
                  <a:lnTo>
                    <a:pt x="2280285" y="46990"/>
                  </a:lnTo>
                  <a:lnTo>
                    <a:pt x="2233929" y="37465"/>
                  </a:lnTo>
                  <a:lnTo>
                    <a:pt x="2186940" y="28575"/>
                  </a:lnTo>
                  <a:lnTo>
                    <a:pt x="2139950" y="20955"/>
                  </a:lnTo>
                  <a:lnTo>
                    <a:pt x="2092325" y="14605"/>
                  </a:lnTo>
                  <a:lnTo>
                    <a:pt x="2044700" y="9525"/>
                  </a:lnTo>
                  <a:lnTo>
                    <a:pt x="1996439" y="5080"/>
                  </a:lnTo>
                  <a:lnTo>
                    <a:pt x="1947544" y="2540"/>
                  </a:lnTo>
                  <a:lnTo>
                    <a:pt x="1898650" y="634"/>
                  </a:lnTo>
                  <a:lnTo>
                    <a:pt x="1849754" y="0"/>
                  </a:lnTo>
                  <a:close/>
                </a:path>
              </a:pathLst>
            </a:custGeom>
            <a:solidFill>
              <a:srgbClr val="A6AE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575684" y="9188450"/>
              <a:ext cx="3699510" cy="1479550"/>
            </a:xfrm>
            <a:custGeom>
              <a:avLst/>
              <a:gdLst/>
              <a:ahLst/>
              <a:cxnLst/>
              <a:rect l="l" t="t" r="r" b="b"/>
              <a:pathLst>
                <a:path w="3699509" h="1479550">
                  <a:moveTo>
                    <a:pt x="3699510" y="1479550"/>
                  </a:moveTo>
                  <a:lnTo>
                    <a:pt x="3686810" y="1414143"/>
                  </a:lnTo>
                  <a:lnTo>
                    <a:pt x="3676649" y="1370330"/>
                  </a:lnTo>
                  <a:lnTo>
                    <a:pt x="3665219" y="1326515"/>
                  </a:lnTo>
                  <a:lnTo>
                    <a:pt x="3652519" y="1283335"/>
                  </a:lnTo>
                  <a:lnTo>
                    <a:pt x="3639185" y="1240790"/>
                  </a:lnTo>
                  <a:lnTo>
                    <a:pt x="3624580" y="1198880"/>
                  </a:lnTo>
                  <a:lnTo>
                    <a:pt x="3608705" y="1157605"/>
                  </a:lnTo>
                  <a:lnTo>
                    <a:pt x="3592194" y="1116330"/>
                  </a:lnTo>
                  <a:lnTo>
                    <a:pt x="3574415" y="1075690"/>
                  </a:lnTo>
                  <a:lnTo>
                    <a:pt x="3555365" y="1035685"/>
                  </a:lnTo>
                  <a:lnTo>
                    <a:pt x="3535680" y="995680"/>
                  </a:lnTo>
                  <a:lnTo>
                    <a:pt x="3514724" y="956944"/>
                  </a:lnTo>
                  <a:lnTo>
                    <a:pt x="3492499" y="918210"/>
                  </a:lnTo>
                  <a:lnTo>
                    <a:pt x="3470274" y="880744"/>
                  </a:lnTo>
                  <a:lnTo>
                    <a:pt x="3446144" y="843280"/>
                  </a:lnTo>
                  <a:lnTo>
                    <a:pt x="3421380" y="806450"/>
                  </a:lnTo>
                  <a:lnTo>
                    <a:pt x="3395980" y="770255"/>
                  </a:lnTo>
                  <a:lnTo>
                    <a:pt x="3369310" y="734695"/>
                  </a:lnTo>
                  <a:lnTo>
                    <a:pt x="3342005" y="699770"/>
                  </a:lnTo>
                  <a:lnTo>
                    <a:pt x="3314065" y="666115"/>
                  </a:lnTo>
                  <a:lnTo>
                    <a:pt x="3284855" y="632460"/>
                  </a:lnTo>
                  <a:lnTo>
                    <a:pt x="3255010" y="599440"/>
                  </a:lnTo>
                  <a:lnTo>
                    <a:pt x="3223894" y="567690"/>
                  </a:lnTo>
                  <a:lnTo>
                    <a:pt x="3192780" y="535940"/>
                  </a:lnTo>
                  <a:lnTo>
                    <a:pt x="3160394" y="505459"/>
                  </a:lnTo>
                  <a:lnTo>
                    <a:pt x="3127374" y="475615"/>
                  </a:lnTo>
                  <a:lnTo>
                    <a:pt x="3093085" y="446405"/>
                  </a:lnTo>
                  <a:lnTo>
                    <a:pt x="3058794" y="417830"/>
                  </a:lnTo>
                  <a:lnTo>
                    <a:pt x="3023235" y="390525"/>
                  </a:lnTo>
                  <a:lnTo>
                    <a:pt x="2987040" y="363855"/>
                  </a:lnTo>
                  <a:lnTo>
                    <a:pt x="2950844" y="337819"/>
                  </a:lnTo>
                  <a:lnTo>
                    <a:pt x="2913379" y="313055"/>
                  </a:lnTo>
                  <a:lnTo>
                    <a:pt x="2875279" y="288290"/>
                  </a:lnTo>
                  <a:lnTo>
                    <a:pt x="2835910" y="265430"/>
                  </a:lnTo>
                  <a:lnTo>
                    <a:pt x="2796540" y="242569"/>
                  </a:lnTo>
                  <a:lnTo>
                    <a:pt x="2756535" y="220980"/>
                  </a:lnTo>
                  <a:lnTo>
                    <a:pt x="2715894" y="200659"/>
                  </a:lnTo>
                  <a:lnTo>
                    <a:pt x="2675254" y="180975"/>
                  </a:lnTo>
                  <a:lnTo>
                    <a:pt x="2633344" y="161925"/>
                  </a:lnTo>
                  <a:lnTo>
                    <a:pt x="2590800" y="144144"/>
                  </a:lnTo>
                  <a:lnTo>
                    <a:pt x="2547619" y="127000"/>
                  </a:lnTo>
                  <a:lnTo>
                    <a:pt x="2504440" y="111125"/>
                  </a:lnTo>
                  <a:lnTo>
                    <a:pt x="2460625" y="96519"/>
                  </a:lnTo>
                  <a:lnTo>
                    <a:pt x="2416175" y="82550"/>
                  </a:lnTo>
                  <a:lnTo>
                    <a:pt x="2371090" y="69850"/>
                  </a:lnTo>
                  <a:lnTo>
                    <a:pt x="2326004" y="57784"/>
                  </a:lnTo>
                  <a:lnTo>
                    <a:pt x="2280285" y="46990"/>
                  </a:lnTo>
                  <a:lnTo>
                    <a:pt x="2233929" y="37465"/>
                  </a:lnTo>
                  <a:lnTo>
                    <a:pt x="2186940" y="28575"/>
                  </a:lnTo>
                  <a:lnTo>
                    <a:pt x="2139950" y="20955"/>
                  </a:lnTo>
                  <a:lnTo>
                    <a:pt x="2092325" y="14605"/>
                  </a:lnTo>
                  <a:lnTo>
                    <a:pt x="2044700" y="9525"/>
                  </a:lnTo>
                  <a:lnTo>
                    <a:pt x="1996439" y="5080"/>
                  </a:lnTo>
                  <a:lnTo>
                    <a:pt x="1947544" y="2540"/>
                  </a:lnTo>
                  <a:lnTo>
                    <a:pt x="1898650" y="634"/>
                  </a:lnTo>
                  <a:lnTo>
                    <a:pt x="1849754" y="0"/>
                  </a:lnTo>
                  <a:lnTo>
                    <a:pt x="1800860" y="634"/>
                  </a:lnTo>
                  <a:lnTo>
                    <a:pt x="1751964" y="2540"/>
                  </a:lnTo>
                  <a:lnTo>
                    <a:pt x="1703069" y="5080"/>
                  </a:lnTo>
                  <a:lnTo>
                    <a:pt x="1654810" y="9525"/>
                  </a:lnTo>
                  <a:lnTo>
                    <a:pt x="1607185" y="14605"/>
                  </a:lnTo>
                  <a:lnTo>
                    <a:pt x="1559560" y="20955"/>
                  </a:lnTo>
                  <a:lnTo>
                    <a:pt x="1512569" y="28575"/>
                  </a:lnTo>
                  <a:lnTo>
                    <a:pt x="1465579" y="37465"/>
                  </a:lnTo>
                  <a:lnTo>
                    <a:pt x="1419225" y="46990"/>
                  </a:lnTo>
                  <a:lnTo>
                    <a:pt x="1373504" y="57784"/>
                  </a:lnTo>
                  <a:lnTo>
                    <a:pt x="1328419" y="69850"/>
                  </a:lnTo>
                  <a:lnTo>
                    <a:pt x="1283335" y="82550"/>
                  </a:lnTo>
                  <a:lnTo>
                    <a:pt x="1238885" y="96519"/>
                  </a:lnTo>
                  <a:lnTo>
                    <a:pt x="1195069" y="111125"/>
                  </a:lnTo>
                  <a:lnTo>
                    <a:pt x="1151889" y="127000"/>
                  </a:lnTo>
                  <a:lnTo>
                    <a:pt x="1108710" y="144144"/>
                  </a:lnTo>
                  <a:lnTo>
                    <a:pt x="1066164" y="161925"/>
                  </a:lnTo>
                  <a:lnTo>
                    <a:pt x="1024254" y="180975"/>
                  </a:lnTo>
                  <a:lnTo>
                    <a:pt x="983614" y="200659"/>
                  </a:lnTo>
                  <a:lnTo>
                    <a:pt x="942975" y="220980"/>
                  </a:lnTo>
                  <a:lnTo>
                    <a:pt x="902969" y="242569"/>
                  </a:lnTo>
                  <a:lnTo>
                    <a:pt x="863600" y="265430"/>
                  </a:lnTo>
                  <a:lnTo>
                    <a:pt x="824229" y="288290"/>
                  </a:lnTo>
                  <a:lnTo>
                    <a:pt x="786129" y="313055"/>
                  </a:lnTo>
                  <a:lnTo>
                    <a:pt x="748664" y="337819"/>
                  </a:lnTo>
                  <a:lnTo>
                    <a:pt x="712469" y="363855"/>
                  </a:lnTo>
                  <a:lnTo>
                    <a:pt x="676275" y="390525"/>
                  </a:lnTo>
                  <a:lnTo>
                    <a:pt x="640714" y="417830"/>
                  </a:lnTo>
                  <a:lnTo>
                    <a:pt x="606425" y="446405"/>
                  </a:lnTo>
                  <a:lnTo>
                    <a:pt x="572135" y="475615"/>
                  </a:lnTo>
                  <a:lnTo>
                    <a:pt x="539114" y="505459"/>
                  </a:lnTo>
                  <a:lnTo>
                    <a:pt x="506729" y="535940"/>
                  </a:lnTo>
                  <a:lnTo>
                    <a:pt x="475614" y="567690"/>
                  </a:lnTo>
                  <a:lnTo>
                    <a:pt x="444500" y="599440"/>
                  </a:lnTo>
                  <a:lnTo>
                    <a:pt x="414654" y="632460"/>
                  </a:lnTo>
                  <a:lnTo>
                    <a:pt x="385444" y="666115"/>
                  </a:lnTo>
                  <a:lnTo>
                    <a:pt x="357504" y="699770"/>
                  </a:lnTo>
                  <a:lnTo>
                    <a:pt x="330200" y="734695"/>
                  </a:lnTo>
                  <a:lnTo>
                    <a:pt x="303529" y="770255"/>
                  </a:lnTo>
                  <a:lnTo>
                    <a:pt x="278129" y="806450"/>
                  </a:lnTo>
                  <a:lnTo>
                    <a:pt x="253364" y="843280"/>
                  </a:lnTo>
                  <a:lnTo>
                    <a:pt x="229235" y="880744"/>
                  </a:lnTo>
                  <a:lnTo>
                    <a:pt x="207010" y="918210"/>
                  </a:lnTo>
                  <a:lnTo>
                    <a:pt x="184785" y="956944"/>
                  </a:lnTo>
                  <a:lnTo>
                    <a:pt x="163829" y="995680"/>
                  </a:lnTo>
                  <a:lnTo>
                    <a:pt x="144144" y="1035685"/>
                  </a:lnTo>
                  <a:lnTo>
                    <a:pt x="125094" y="1075690"/>
                  </a:lnTo>
                  <a:lnTo>
                    <a:pt x="107314" y="1116330"/>
                  </a:lnTo>
                  <a:lnTo>
                    <a:pt x="90804" y="1157605"/>
                  </a:lnTo>
                  <a:lnTo>
                    <a:pt x="74929" y="1198880"/>
                  </a:lnTo>
                  <a:lnTo>
                    <a:pt x="60325" y="1240790"/>
                  </a:lnTo>
                  <a:lnTo>
                    <a:pt x="46989" y="1283335"/>
                  </a:lnTo>
                  <a:lnTo>
                    <a:pt x="34289" y="1326515"/>
                  </a:lnTo>
                  <a:lnTo>
                    <a:pt x="22860" y="1370330"/>
                  </a:lnTo>
                  <a:lnTo>
                    <a:pt x="12700" y="1414143"/>
                  </a:lnTo>
                  <a:lnTo>
                    <a:pt x="3810" y="1457958"/>
                  </a:lnTo>
                  <a:lnTo>
                    <a:pt x="0" y="1479550"/>
                  </a:lnTo>
                </a:path>
              </a:pathLst>
            </a:custGeom>
            <a:ln w="88900">
              <a:solidFill>
                <a:srgbClr val="A6AE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2573000" y="8397240"/>
              <a:ext cx="640080" cy="495300"/>
            </a:xfrm>
            <a:custGeom>
              <a:avLst/>
              <a:gdLst/>
              <a:ahLst/>
              <a:cxnLst/>
              <a:rect l="l" t="t" r="r" b="b"/>
              <a:pathLst>
                <a:path w="640080" h="495300">
                  <a:moveTo>
                    <a:pt x="175259" y="0"/>
                  </a:moveTo>
                  <a:lnTo>
                    <a:pt x="128904" y="6349"/>
                  </a:lnTo>
                  <a:lnTo>
                    <a:pt x="86995" y="24129"/>
                  </a:lnTo>
                  <a:lnTo>
                    <a:pt x="51434" y="51434"/>
                  </a:lnTo>
                  <a:lnTo>
                    <a:pt x="24129" y="86994"/>
                  </a:lnTo>
                  <a:lnTo>
                    <a:pt x="6350" y="128904"/>
                  </a:lnTo>
                  <a:lnTo>
                    <a:pt x="0" y="175259"/>
                  </a:lnTo>
                  <a:lnTo>
                    <a:pt x="6350" y="221614"/>
                  </a:lnTo>
                  <a:lnTo>
                    <a:pt x="24129" y="263524"/>
                  </a:lnTo>
                  <a:lnTo>
                    <a:pt x="51434" y="299084"/>
                  </a:lnTo>
                  <a:lnTo>
                    <a:pt x="86995" y="326389"/>
                  </a:lnTo>
                  <a:lnTo>
                    <a:pt x="128904" y="344169"/>
                  </a:lnTo>
                  <a:lnTo>
                    <a:pt x="175259" y="350519"/>
                  </a:lnTo>
                  <a:lnTo>
                    <a:pt x="221615" y="344169"/>
                  </a:lnTo>
                  <a:lnTo>
                    <a:pt x="263525" y="326389"/>
                  </a:lnTo>
                  <a:lnTo>
                    <a:pt x="299084" y="299084"/>
                  </a:lnTo>
                  <a:lnTo>
                    <a:pt x="326390" y="263524"/>
                  </a:lnTo>
                  <a:lnTo>
                    <a:pt x="344170" y="221614"/>
                  </a:lnTo>
                  <a:lnTo>
                    <a:pt x="350520" y="175259"/>
                  </a:lnTo>
                  <a:lnTo>
                    <a:pt x="344170" y="128904"/>
                  </a:lnTo>
                  <a:lnTo>
                    <a:pt x="326390" y="86994"/>
                  </a:lnTo>
                  <a:lnTo>
                    <a:pt x="299084" y="51434"/>
                  </a:lnTo>
                  <a:lnTo>
                    <a:pt x="263525" y="24129"/>
                  </a:lnTo>
                  <a:lnTo>
                    <a:pt x="221615" y="6349"/>
                  </a:lnTo>
                  <a:lnTo>
                    <a:pt x="175259" y="0"/>
                  </a:lnTo>
                  <a:close/>
                </a:path>
                <a:path w="640080" h="495300">
                  <a:moveTo>
                    <a:pt x="510540" y="236219"/>
                  </a:moveTo>
                  <a:lnTo>
                    <a:pt x="460375" y="246379"/>
                  </a:lnTo>
                  <a:lnTo>
                    <a:pt x="419100" y="274319"/>
                  </a:lnTo>
                  <a:lnTo>
                    <a:pt x="391159" y="315594"/>
                  </a:lnTo>
                  <a:lnTo>
                    <a:pt x="381000" y="365759"/>
                  </a:lnTo>
                  <a:lnTo>
                    <a:pt x="391159" y="415924"/>
                  </a:lnTo>
                  <a:lnTo>
                    <a:pt x="419100" y="457199"/>
                  </a:lnTo>
                  <a:lnTo>
                    <a:pt x="460375" y="485139"/>
                  </a:lnTo>
                  <a:lnTo>
                    <a:pt x="510540" y="495299"/>
                  </a:lnTo>
                  <a:lnTo>
                    <a:pt x="560705" y="485139"/>
                  </a:lnTo>
                  <a:lnTo>
                    <a:pt x="601980" y="457199"/>
                  </a:lnTo>
                  <a:lnTo>
                    <a:pt x="629919" y="415924"/>
                  </a:lnTo>
                  <a:lnTo>
                    <a:pt x="640080" y="365759"/>
                  </a:lnTo>
                  <a:lnTo>
                    <a:pt x="629919" y="315594"/>
                  </a:lnTo>
                  <a:lnTo>
                    <a:pt x="601980" y="274319"/>
                  </a:lnTo>
                  <a:lnTo>
                    <a:pt x="560705" y="246379"/>
                  </a:lnTo>
                  <a:lnTo>
                    <a:pt x="510540" y="2362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9201150" y="7372350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571500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571500" y="571500"/>
                  </a:lnTo>
                  <a:lnTo>
                    <a:pt x="571500" y="0"/>
                  </a:lnTo>
                  <a:close/>
                </a:path>
              </a:pathLst>
            </a:custGeom>
            <a:solidFill>
              <a:srgbClr val="A0B3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63380" y="7434580"/>
              <a:ext cx="447040" cy="44704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2081509" y="4517390"/>
              <a:ext cx="2299970" cy="1307465"/>
            </a:xfrm>
            <a:custGeom>
              <a:avLst/>
              <a:gdLst/>
              <a:ahLst/>
              <a:cxnLst/>
              <a:rect l="l" t="t" r="r" b="b"/>
              <a:pathLst>
                <a:path w="2299969" h="1307464">
                  <a:moveTo>
                    <a:pt x="1149857" y="0"/>
                  </a:moveTo>
                  <a:lnTo>
                    <a:pt x="1079246" y="1270"/>
                  </a:lnTo>
                  <a:lnTo>
                    <a:pt x="1011047" y="4445"/>
                  </a:lnTo>
                  <a:lnTo>
                    <a:pt x="942721" y="10160"/>
                  </a:lnTo>
                  <a:lnTo>
                    <a:pt x="876808" y="18414"/>
                  </a:lnTo>
                  <a:lnTo>
                    <a:pt x="811657" y="28575"/>
                  </a:lnTo>
                  <a:lnTo>
                    <a:pt x="748792" y="40639"/>
                  </a:lnTo>
                  <a:lnTo>
                    <a:pt x="686689" y="54610"/>
                  </a:lnTo>
                  <a:lnTo>
                    <a:pt x="626999" y="71120"/>
                  </a:lnTo>
                  <a:lnTo>
                    <a:pt x="569468" y="88900"/>
                  </a:lnTo>
                  <a:lnTo>
                    <a:pt x="513715" y="108585"/>
                  </a:lnTo>
                  <a:lnTo>
                    <a:pt x="460121" y="130175"/>
                  </a:lnTo>
                  <a:lnTo>
                    <a:pt x="408940" y="153670"/>
                  </a:lnTo>
                  <a:lnTo>
                    <a:pt x="360045" y="178435"/>
                  </a:lnTo>
                  <a:lnTo>
                    <a:pt x="313436" y="204470"/>
                  </a:lnTo>
                  <a:lnTo>
                    <a:pt x="270001" y="232410"/>
                  </a:lnTo>
                  <a:lnTo>
                    <a:pt x="229616" y="261620"/>
                  </a:lnTo>
                  <a:lnTo>
                    <a:pt x="191643" y="292100"/>
                  </a:lnTo>
                  <a:lnTo>
                    <a:pt x="156718" y="323850"/>
                  </a:lnTo>
                  <a:lnTo>
                    <a:pt x="124968" y="356235"/>
                  </a:lnTo>
                  <a:lnTo>
                    <a:pt x="97028" y="390525"/>
                  </a:lnTo>
                  <a:lnTo>
                    <a:pt x="71374" y="425450"/>
                  </a:lnTo>
                  <a:lnTo>
                    <a:pt x="50419" y="461645"/>
                  </a:lnTo>
                  <a:lnTo>
                    <a:pt x="32639" y="498475"/>
                  </a:lnTo>
                  <a:lnTo>
                    <a:pt x="18669" y="535939"/>
                  </a:lnTo>
                  <a:lnTo>
                    <a:pt x="7747" y="574675"/>
                  </a:lnTo>
                  <a:lnTo>
                    <a:pt x="1524" y="614045"/>
                  </a:lnTo>
                  <a:lnTo>
                    <a:pt x="0" y="654050"/>
                  </a:lnTo>
                  <a:lnTo>
                    <a:pt x="1524" y="693420"/>
                  </a:lnTo>
                  <a:lnTo>
                    <a:pt x="7747" y="732789"/>
                  </a:lnTo>
                  <a:lnTo>
                    <a:pt x="18669" y="771525"/>
                  </a:lnTo>
                  <a:lnTo>
                    <a:pt x="32639" y="808989"/>
                  </a:lnTo>
                  <a:lnTo>
                    <a:pt x="50419" y="845820"/>
                  </a:lnTo>
                  <a:lnTo>
                    <a:pt x="71374" y="882014"/>
                  </a:lnTo>
                  <a:lnTo>
                    <a:pt x="97028" y="916939"/>
                  </a:lnTo>
                  <a:lnTo>
                    <a:pt x="124968" y="951230"/>
                  </a:lnTo>
                  <a:lnTo>
                    <a:pt x="156718" y="983614"/>
                  </a:lnTo>
                  <a:lnTo>
                    <a:pt x="191643" y="1015364"/>
                  </a:lnTo>
                  <a:lnTo>
                    <a:pt x="229616" y="1045845"/>
                  </a:lnTo>
                  <a:lnTo>
                    <a:pt x="270001" y="1075055"/>
                  </a:lnTo>
                  <a:lnTo>
                    <a:pt x="313436" y="1102995"/>
                  </a:lnTo>
                  <a:lnTo>
                    <a:pt x="360045" y="1129030"/>
                  </a:lnTo>
                  <a:lnTo>
                    <a:pt x="408940" y="1153795"/>
                  </a:lnTo>
                  <a:lnTo>
                    <a:pt x="460121" y="1177289"/>
                  </a:lnTo>
                  <a:lnTo>
                    <a:pt x="513715" y="1198880"/>
                  </a:lnTo>
                  <a:lnTo>
                    <a:pt x="569468" y="1218564"/>
                  </a:lnTo>
                  <a:lnTo>
                    <a:pt x="626999" y="1236345"/>
                  </a:lnTo>
                  <a:lnTo>
                    <a:pt x="686689" y="1252855"/>
                  </a:lnTo>
                  <a:lnTo>
                    <a:pt x="748792" y="1266825"/>
                  </a:lnTo>
                  <a:lnTo>
                    <a:pt x="811657" y="1278889"/>
                  </a:lnTo>
                  <a:lnTo>
                    <a:pt x="876808" y="1289050"/>
                  </a:lnTo>
                  <a:lnTo>
                    <a:pt x="942721" y="1297305"/>
                  </a:lnTo>
                  <a:lnTo>
                    <a:pt x="1011047" y="1303020"/>
                  </a:lnTo>
                  <a:lnTo>
                    <a:pt x="1079246" y="1306830"/>
                  </a:lnTo>
                  <a:lnTo>
                    <a:pt x="1149857" y="1307464"/>
                  </a:lnTo>
                  <a:lnTo>
                    <a:pt x="1219707" y="1306830"/>
                  </a:lnTo>
                  <a:lnTo>
                    <a:pt x="1288796" y="1303020"/>
                  </a:lnTo>
                  <a:lnTo>
                    <a:pt x="1356359" y="1297305"/>
                  </a:lnTo>
                  <a:lnTo>
                    <a:pt x="1423034" y="1289050"/>
                  </a:lnTo>
                  <a:lnTo>
                    <a:pt x="1487424" y="1278889"/>
                  </a:lnTo>
                  <a:lnTo>
                    <a:pt x="1551051" y="1266825"/>
                  </a:lnTo>
                  <a:lnTo>
                    <a:pt x="1612392" y="1252855"/>
                  </a:lnTo>
                  <a:lnTo>
                    <a:pt x="1672082" y="1236345"/>
                  </a:lnTo>
                  <a:lnTo>
                    <a:pt x="1730248" y="1218564"/>
                  </a:lnTo>
                  <a:lnTo>
                    <a:pt x="1786128" y="1198880"/>
                  </a:lnTo>
                  <a:lnTo>
                    <a:pt x="1839722" y="1177289"/>
                  </a:lnTo>
                  <a:lnTo>
                    <a:pt x="1890903" y="1153795"/>
                  </a:lnTo>
                  <a:lnTo>
                    <a:pt x="1939036" y="1129030"/>
                  </a:lnTo>
                  <a:lnTo>
                    <a:pt x="1985645" y="1102995"/>
                  </a:lnTo>
                  <a:lnTo>
                    <a:pt x="2029078" y="1075055"/>
                  </a:lnTo>
                  <a:lnTo>
                    <a:pt x="2070100" y="1045845"/>
                  </a:lnTo>
                  <a:lnTo>
                    <a:pt x="2108200" y="1015364"/>
                  </a:lnTo>
                  <a:lnTo>
                    <a:pt x="2142363" y="983614"/>
                  </a:lnTo>
                  <a:lnTo>
                    <a:pt x="2174113" y="951230"/>
                  </a:lnTo>
                  <a:lnTo>
                    <a:pt x="2202815" y="916939"/>
                  </a:lnTo>
                  <a:lnTo>
                    <a:pt x="2227707" y="882014"/>
                  </a:lnTo>
                  <a:lnTo>
                    <a:pt x="2249424" y="845820"/>
                  </a:lnTo>
                  <a:lnTo>
                    <a:pt x="2267204" y="808989"/>
                  </a:lnTo>
                  <a:lnTo>
                    <a:pt x="2281174" y="771525"/>
                  </a:lnTo>
                  <a:lnTo>
                    <a:pt x="2291334" y="732789"/>
                  </a:lnTo>
                  <a:lnTo>
                    <a:pt x="2297557" y="693420"/>
                  </a:lnTo>
                  <a:lnTo>
                    <a:pt x="2299843" y="654050"/>
                  </a:lnTo>
                  <a:lnTo>
                    <a:pt x="2297557" y="614045"/>
                  </a:lnTo>
                  <a:lnTo>
                    <a:pt x="2291334" y="574675"/>
                  </a:lnTo>
                  <a:lnTo>
                    <a:pt x="2281174" y="535939"/>
                  </a:lnTo>
                  <a:lnTo>
                    <a:pt x="2267204" y="498475"/>
                  </a:lnTo>
                  <a:lnTo>
                    <a:pt x="2249424" y="461645"/>
                  </a:lnTo>
                  <a:lnTo>
                    <a:pt x="2227707" y="425450"/>
                  </a:lnTo>
                  <a:lnTo>
                    <a:pt x="2202815" y="390525"/>
                  </a:lnTo>
                  <a:lnTo>
                    <a:pt x="2174113" y="356235"/>
                  </a:lnTo>
                  <a:lnTo>
                    <a:pt x="2142363" y="323850"/>
                  </a:lnTo>
                  <a:lnTo>
                    <a:pt x="2108200" y="292100"/>
                  </a:lnTo>
                  <a:lnTo>
                    <a:pt x="2070100" y="261620"/>
                  </a:lnTo>
                  <a:lnTo>
                    <a:pt x="2029078" y="232410"/>
                  </a:lnTo>
                  <a:lnTo>
                    <a:pt x="1985645" y="204470"/>
                  </a:lnTo>
                  <a:lnTo>
                    <a:pt x="1939036" y="178435"/>
                  </a:lnTo>
                  <a:lnTo>
                    <a:pt x="1890903" y="153670"/>
                  </a:lnTo>
                  <a:lnTo>
                    <a:pt x="1839722" y="130175"/>
                  </a:lnTo>
                  <a:lnTo>
                    <a:pt x="1786128" y="108585"/>
                  </a:lnTo>
                  <a:lnTo>
                    <a:pt x="1730248" y="88900"/>
                  </a:lnTo>
                  <a:lnTo>
                    <a:pt x="1672082" y="71120"/>
                  </a:lnTo>
                  <a:lnTo>
                    <a:pt x="1612392" y="54610"/>
                  </a:lnTo>
                  <a:lnTo>
                    <a:pt x="1551051" y="40639"/>
                  </a:lnTo>
                  <a:lnTo>
                    <a:pt x="1487424" y="28575"/>
                  </a:lnTo>
                  <a:lnTo>
                    <a:pt x="1423034" y="18414"/>
                  </a:lnTo>
                  <a:lnTo>
                    <a:pt x="1356359" y="10160"/>
                  </a:lnTo>
                  <a:lnTo>
                    <a:pt x="1288796" y="4445"/>
                  </a:lnTo>
                  <a:lnTo>
                    <a:pt x="1219707" y="1270"/>
                  </a:lnTo>
                  <a:lnTo>
                    <a:pt x="1149857" y="0"/>
                  </a:lnTo>
                  <a:close/>
                </a:path>
              </a:pathLst>
            </a:custGeom>
            <a:solidFill>
              <a:srgbClr val="EFF0E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48894" y="3161029"/>
              <a:ext cx="2364613" cy="160655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3193394" y="4324984"/>
              <a:ext cx="577215" cy="264795"/>
            </a:xfrm>
            <a:custGeom>
              <a:avLst/>
              <a:gdLst/>
              <a:ahLst/>
              <a:cxnLst/>
              <a:rect l="l" t="t" r="r" b="b"/>
              <a:pathLst>
                <a:path w="577215" h="264795">
                  <a:moveTo>
                    <a:pt x="0" y="175894"/>
                  </a:moveTo>
                  <a:lnTo>
                    <a:pt x="405765" y="0"/>
                  </a:lnTo>
                  <a:lnTo>
                    <a:pt x="577215" y="264794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596900" y="680973"/>
            <a:ext cx="31032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5" dirty="0"/>
              <a:t>M</a:t>
            </a:r>
            <a:r>
              <a:rPr sz="3000" spc="-30" dirty="0"/>
              <a:t>e</a:t>
            </a:r>
            <a:r>
              <a:rPr sz="3000" dirty="0"/>
              <a:t>n</a:t>
            </a:r>
            <a:r>
              <a:rPr sz="3000" spc="-70" dirty="0"/>
              <a:t>j</a:t>
            </a:r>
            <a:r>
              <a:rPr sz="3000" spc="-15" dirty="0"/>
              <a:t>e</a:t>
            </a:r>
            <a:r>
              <a:rPr sz="3000" spc="-55" dirty="0"/>
              <a:t>l</a:t>
            </a:r>
            <a:r>
              <a:rPr sz="3000" spc="-30" dirty="0"/>
              <a:t>a</a:t>
            </a:r>
            <a:r>
              <a:rPr sz="3000" spc="-70" dirty="0"/>
              <a:t>j</a:t>
            </a:r>
            <a:r>
              <a:rPr sz="3000" spc="-15" dirty="0"/>
              <a:t>a</a:t>
            </a:r>
            <a:r>
              <a:rPr sz="3000" spc="90" dirty="0"/>
              <a:t>h</a:t>
            </a:r>
            <a:r>
              <a:rPr sz="3000" spc="-155" dirty="0"/>
              <a:t> </a:t>
            </a:r>
            <a:r>
              <a:rPr sz="3000" dirty="0"/>
              <a:t>D</a:t>
            </a:r>
            <a:r>
              <a:rPr sz="3000" spc="-15" dirty="0"/>
              <a:t>un</a:t>
            </a:r>
            <a:r>
              <a:rPr sz="3000" spc="-70" dirty="0"/>
              <a:t>i</a:t>
            </a:r>
            <a:r>
              <a:rPr sz="3000" spc="80" dirty="0"/>
              <a:t>a</a:t>
            </a:r>
            <a:endParaRPr sz="3000"/>
          </a:p>
        </p:txBody>
      </p:sp>
      <p:sp>
        <p:nvSpPr>
          <p:cNvPr id="24" name="object 24"/>
          <p:cNvSpPr txBox="1"/>
          <p:nvPr/>
        </p:nvSpPr>
        <p:spPr>
          <a:xfrm>
            <a:off x="590804" y="1775205"/>
            <a:ext cx="3093085" cy="641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12000"/>
              </a:lnSpc>
              <a:spcBef>
                <a:spcPts val="105"/>
              </a:spcBef>
            </a:pP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Kita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semua 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mahu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melindungi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planet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aman. Anda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melakukan 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ini,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menyertai</a:t>
            </a:r>
            <a:r>
              <a:rPr sz="1200" b="1" spc="1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saudara</a:t>
            </a:r>
            <a:r>
              <a:rPr sz="1200" b="1" spc="1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perempuan</a:t>
            </a:r>
            <a:r>
              <a:rPr sz="1200" b="1" spc="2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0804" y="2390901"/>
            <a:ext cx="309499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000"/>
              </a:lnSpc>
              <a:spcBef>
                <a:spcPts val="100"/>
              </a:spcBef>
              <a:tabLst>
                <a:tab pos="621030" algn="l"/>
                <a:tab pos="916940" algn="l"/>
                <a:tab pos="1309370" algn="l"/>
                <a:tab pos="1583690" algn="l"/>
                <a:tab pos="1903095" algn="l"/>
                <a:tab pos="2268220" algn="l"/>
                <a:tab pos="2479040" algn="l"/>
                <a:tab pos="2813050" algn="l"/>
              </a:tabLst>
            </a:pP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ng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ger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uk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erjala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 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ecara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ektif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lu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0804" y="2803525"/>
            <a:ext cx="778510" cy="434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000"/>
              </a:lnSpc>
              <a:spcBef>
                <a:spcPts val="100"/>
              </a:spcBef>
            </a:pP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berkongsi </a:t>
            </a:r>
            <a:r>
              <a:rPr sz="1200" b="1" spc="-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ng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45316" y="2803525"/>
            <a:ext cx="439420" cy="434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 indent="-1905">
              <a:lnSpc>
                <a:spcPct val="112000"/>
              </a:lnSpc>
              <a:spcBef>
                <a:spcPts val="100"/>
              </a:spcBef>
            </a:pP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cer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  jalan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155878" y="2803525"/>
            <a:ext cx="1527810" cy="434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9370">
              <a:lnSpc>
                <a:spcPct val="112000"/>
              </a:lnSpc>
              <a:spcBef>
                <a:spcPts val="100"/>
              </a:spcBef>
              <a:tabLst>
                <a:tab pos="584835" algn="l"/>
                <a:tab pos="790575" algn="l"/>
                <a:tab pos="1109980" algn="l"/>
                <a:tab pos="1379855" algn="l"/>
              </a:tabLst>
            </a:pP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perti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	</a:t>
            </a:r>
            <a:r>
              <a:rPr sz="12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 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ug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eh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90804" y="3212719"/>
            <a:ext cx="309245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000"/>
              </a:lnSpc>
              <a:spcBef>
                <a:spcPts val="100"/>
              </a:spcBef>
              <a:tabLst>
                <a:tab pos="431165" algn="l"/>
                <a:tab pos="1000760" algn="l"/>
                <a:tab pos="1593215" algn="l"/>
                <a:tab pos="2151380" algn="l"/>
                <a:tab pos="2655570" algn="l"/>
              </a:tabLst>
            </a:pP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mendaftar</a:t>
            </a:r>
            <a:r>
              <a:rPr sz="1200" b="1" spc="229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00" b="1" spc="2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meminta</a:t>
            </a:r>
            <a:r>
              <a:rPr sz="1200" b="1" spc="229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rakan,</a:t>
            </a:r>
            <a:r>
              <a:rPr sz="1200" b="1" spc="2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keluarga </a:t>
            </a:r>
            <a:r>
              <a:rPr sz="1200" b="1" spc="-3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hidu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0804" y="3624198"/>
            <a:ext cx="309245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000"/>
              </a:lnSpc>
              <a:spcBef>
                <a:spcPts val="100"/>
              </a:spcBef>
              <a:tabLst>
                <a:tab pos="499745" algn="l"/>
                <a:tab pos="924560" algn="l"/>
                <a:tab pos="1077595" algn="l"/>
                <a:tab pos="1455420" algn="l"/>
                <a:tab pos="2012950" algn="l"/>
                <a:tab pos="2726690" algn="l"/>
              </a:tabLst>
            </a:pPr>
            <a:r>
              <a:rPr sz="12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nd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uk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lang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 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	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ambil,	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mengumpul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650419" y="3831462"/>
            <a:ext cx="477520" cy="434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9535" marR="5080" indent="-77470">
              <a:lnSpc>
                <a:spcPct val="112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wang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Dana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78691" y="3831462"/>
            <a:ext cx="503555" cy="43434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265"/>
              </a:spcBef>
            </a:pP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sambil</a:t>
            </a:r>
            <a:endParaRPr sz="1200">
              <a:latin typeface="Tahoma" panose="020B0604030504040204"/>
              <a:cs typeface="Tahoma" panose="020B0604030504040204"/>
            </a:endParaRPr>
          </a:p>
          <a:p>
            <a:pPr marR="5080" algn="r">
              <a:lnSpc>
                <a:spcPct val="100000"/>
              </a:lnSpc>
              <a:spcBef>
                <a:spcPts val="170"/>
              </a:spcBef>
            </a:pP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Hari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90804" y="4034155"/>
            <a:ext cx="1910714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000"/>
              </a:lnSpc>
              <a:spcBef>
                <a:spcPts val="100"/>
              </a:spcBef>
              <a:tabLst>
                <a:tab pos="621665" algn="l"/>
                <a:tab pos="1473835" algn="l"/>
              </a:tabLst>
            </a:pP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erjala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 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Peringatan</a:t>
            </a:r>
            <a:r>
              <a:rPr sz="12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Sedunia.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867658" y="1865121"/>
            <a:ext cx="3093720" cy="12553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2000"/>
              </a:lnSpc>
              <a:spcBef>
                <a:spcPts val="90"/>
              </a:spcBef>
            </a:pP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10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juta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Pandu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Puteri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Pengakap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 bekerjasama, mari 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lihat 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berapa 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kali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kita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mengelilingi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dunia!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Setiap langkah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kita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ambil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bersama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adalah langkah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 arah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melindungi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planet 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kita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masa</a:t>
            </a:r>
            <a:r>
              <a:rPr sz="12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depan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aman.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867658" y="3342258"/>
            <a:ext cx="2839085" cy="641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12000"/>
              </a:lnSpc>
              <a:spcBef>
                <a:spcPts val="105"/>
              </a:spcBef>
            </a:pP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2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uk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ek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tif 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sebagai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satu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unit</a:t>
            </a:r>
            <a:r>
              <a:rPr sz="1200" b="1" spc="2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memastikan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nda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ai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da!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867658" y="4202660"/>
            <a:ext cx="3094990" cy="846455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Persediaan 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&amp;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Bahan</a:t>
            </a:r>
            <a:endParaRPr sz="1400">
              <a:latin typeface="Tahoma" panose="020B0604030504040204"/>
              <a:cs typeface="Tahoma" panose="020B0604030504040204"/>
            </a:endParaRPr>
          </a:p>
          <a:p>
            <a:pPr marL="13970" marR="5080">
              <a:lnSpc>
                <a:spcPct val="106000"/>
              </a:lnSpc>
              <a:spcBef>
                <a:spcPts val="750"/>
              </a:spcBef>
              <a:tabLst>
                <a:tab pos="746760" algn="l"/>
                <a:tab pos="1080135" algn="l"/>
                <a:tab pos="1578610" algn="l"/>
                <a:tab pos="2303780" algn="l"/>
                <a:tab pos="2807970" algn="l"/>
              </a:tabLst>
            </a:pP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	ini	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	bermula	p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	</a:t>
            </a:r>
            <a:r>
              <a:rPr sz="12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ri  Peringatan</a:t>
            </a:r>
            <a:r>
              <a:rPr sz="1200" spc="2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Sedunia,</a:t>
            </a:r>
            <a:r>
              <a:rPr sz="1200" spc="2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22</a:t>
            </a:r>
            <a:r>
              <a:rPr sz="1200" spc="2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Februari</a:t>
            </a:r>
            <a:r>
              <a:rPr sz="1200" spc="2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2023,</a:t>
            </a:r>
            <a:r>
              <a:rPr sz="1200" spc="2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69182" y="5024500"/>
            <a:ext cx="3095625" cy="608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 berakhir pada Hari Bumi,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22 April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2023. </a:t>
            </a:r>
            <a:r>
              <a:rPr sz="1200" spc="-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Itu tepat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bulan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mencapai matlamat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601836" y="688695"/>
            <a:ext cx="2649220" cy="5638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5"/>
              </a:spcBef>
            </a:pP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Tentukan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sejauh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mana</a:t>
            </a:r>
            <a:r>
              <a:rPr sz="1100" spc="4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spc="4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kumpulan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telah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mengembara 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100" spc="2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kilometer</a:t>
            </a:r>
            <a:r>
              <a:rPr sz="1100" spc="2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100" spc="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kongsi</a:t>
            </a:r>
            <a:r>
              <a:rPr sz="1100" spc="25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601836" y="1227176"/>
            <a:ext cx="2649220" cy="56197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WAGGGS</a:t>
            </a:r>
            <a:r>
              <a:rPr sz="1100" spc="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100" spc="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(MASUKKAN</a:t>
            </a:r>
            <a:r>
              <a:rPr sz="1100" spc="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PAUTAN</a:t>
            </a:r>
            <a:r>
              <a:rPr sz="1100" spc="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&amp;</a:t>
            </a:r>
            <a:r>
              <a:rPr sz="1100" spc="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kod</a:t>
            </a:r>
            <a:endParaRPr sz="1100">
              <a:latin typeface="Tahoma" panose="020B0604030504040204"/>
              <a:cs typeface="Tahoma" panose="020B0604030504040204"/>
            </a:endParaRPr>
          </a:p>
          <a:p>
            <a:pPr marL="12700" marR="5080">
              <a:lnSpc>
                <a:spcPts val="1420"/>
              </a:lnSpc>
              <a:spcBef>
                <a:spcPts val="50"/>
              </a:spcBef>
            </a:pP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QR).</a:t>
            </a:r>
            <a:r>
              <a:rPr sz="1100" spc="1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100" spc="1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sini</a:t>
            </a:r>
            <a:r>
              <a:rPr sz="1100" spc="1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spc="1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</a:t>
            </a:r>
            <a:r>
              <a:rPr sz="1100" spc="1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temui</a:t>
            </a:r>
            <a:r>
              <a:rPr sz="1100" spc="1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lebih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banyak</a:t>
            </a:r>
            <a:r>
              <a:rPr sz="1100" spc="3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maklumat</a:t>
            </a:r>
            <a:r>
              <a:rPr sz="1100" spc="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tentang</a:t>
            </a:r>
            <a:r>
              <a:rPr sz="1100" spc="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100" spc="3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030376" y="1763623"/>
            <a:ext cx="1221105" cy="38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7305">
              <a:lnSpc>
                <a:spcPct val="106000"/>
              </a:lnSpc>
              <a:spcBef>
                <a:spcPts val="95"/>
              </a:spcBef>
              <a:tabLst>
                <a:tab pos="530860" algn="l"/>
                <a:tab pos="969010" algn="l"/>
              </a:tabLst>
            </a:pP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telah</a:t>
            </a:r>
            <a:r>
              <a:rPr sz="1100" spc="1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menempuh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unia'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1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1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601836" y="1763623"/>
            <a:ext cx="1360170" cy="560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sejauh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mana</a:t>
            </a:r>
            <a:r>
              <a:rPr sz="110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 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‘menjelajah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cabaran.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556117" y="2499716"/>
            <a:ext cx="2653030" cy="1276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Semasa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berjalan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di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seluruh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laluan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membuka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kunci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fakta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tentang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peristiwa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penting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di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sepanjang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perjalanan,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seperti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Pusat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pengembaraan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kami,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Kusafiri,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cara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melindungi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Terumbu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Karang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Penghalang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Besar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Australia!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868150" y="688695"/>
            <a:ext cx="2652395" cy="742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Perhatikan persekitaran semula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temui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kedamaian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di</a:t>
            </a:r>
            <a:r>
              <a:rPr sz="1100" spc="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persekitaran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anda,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ambil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gambar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bahagian</a:t>
            </a:r>
            <a:r>
              <a:rPr sz="1100" spc="3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sz="1100" spc="1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</a:t>
            </a:r>
            <a:r>
              <a:rPr sz="1100" spc="1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spc="1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spc="1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rasa</a:t>
            </a:r>
            <a:r>
              <a:rPr sz="1100" spc="1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cantik.</a:t>
            </a:r>
            <a:r>
              <a:rPr sz="1100" spc="1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868150" y="1403959"/>
            <a:ext cx="2653030" cy="385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95"/>
              </a:spcBef>
              <a:tabLst>
                <a:tab pos="580390" algn="l"/>
                <a:tab pos="1009015" algn="l"/>
                <a:tab pos="1572260" algn="l"/>
                <a:tab pos="2096135" algn="l"/>
              </a:tabLst>
            </a:pP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</a:t>
            </a:r>
            <a:r>
              <a:rPr sz="1100" spc="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berkongsi</a:t>
            </a:r>
            <a:r>
              <a:rPr sz="1100" spc="2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</a:t>
            </a:r>
            <a:r>
              <a:rPr sz="1100" spc="20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100" spc="2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memotivasikan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	l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	be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,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868150" y="1773682"/>
            <a:ext cx="26517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mengumpul</a:t>
            </a:r>
            <a:r>
              <a:rPr sz="1100" spc="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dana</a:t>
            </a:r>
            <a:r>
              <a:rPr sz="1100" spc="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100" spc="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Pandu</a:t>
            </a:r>
            <a:r>
              <a:rPr sz="1100" spc="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</a:t>
            </a:r>
            <a:r>
              <a:rPr sz="1100" spc="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2625647" y="1941930"/>
            <a:ext cx="499109" cy="38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050">
              <a:lnSpc>
                <a:spcPct val="106000"/>
              </a:lnSpc>
              <a:spcBef>
                <a:spcPts val="9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179617" y="1941930"/>
            <a:ext cx="1339850" cy="38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420" marR="5080" indent="-46355">
              <a:lnSpc>
                <a:spcPct val="106000"/>
              </a:lnSpc>
              <a:spcBef>
                <a:spcPts val="95"/>
              </a:spcBef>
              <a:tabLst>
                <a:tab pos="458470" algn="l"/>
              </a:tabLst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</a:t>
            </a:r>
            <a:r>
              <a:rPr sz="11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gk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 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100" spc="2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sekitar</a:t>
            </a:r>
            <a:r>
              <a:rPr sz="1100" spc="2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tema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868150" y="1941930"/>
            <a:ext cx="657225" cy="560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Pengakap </a:t>
            </a:r>
            <a:r>
              <a:rPr sz="1100" spc="-3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kes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 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tahun</a:t>
            </a:r>
            <a:r>
              <a:rPr sz="1100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880342" y="2761842"/>
            <a:ext cx="2630170" cy="5626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90"/>
              </a:spcBef>
            </a:pPr>
            <a:r>
              <a:rPr sz="11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Mari</a:t>
            </a:r>
            <a:r>
              <a:rPr sz="11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kita</a:t>
            </a:r>
            <a:r>
              <a:rPr sz="11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semua</a:t>
            </a:r>
            <a:r>
              <a:rPr sz="11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mengambil</a:t>
            </a:r>
            <a:r>
              <a:rPr sz="11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langkah </a:t>
            </a:r>
            <a:r>
              <a:rPr sz="11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seterusnya </a:t>
            </a:r>
            <a:r>
              <a:rPr sz="11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</a:t>
            </a:r>
            <a:r>
              <a:rPr sz="11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melindungi planet </a:t>
            </a:r>
            <a:r>
              <a:rPr sz="11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kita </a:t>
            </a:r>
            <a:r>
              <a:rPr sz="11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1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1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asa</a:t>
            </a:r>
            <a:r>
              <a:rPr sz="11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1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ep</a:t>
            </a:r>
            <a:r>
              <a:rPr sz="11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1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1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1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1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!</a:t>
            </a:r>
            <a:r>
              <a:rPr sz="11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!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121133" y="4652898"/>
            <a:ext cx="2145030" cy="108775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50520" marR="338455" algn="ctr">
              <a:lnSpc>
                <a:spcPts val="1190"/>
              </a:lnSpc>
              <a:spcBef>
                <a:spcPts val="140"/>
              </a:spcBef>
            </a:pP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DAPATKAN</a:t>
            </a:r>
            <a:r>
              <a:rPr sz="10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GANJARAN </a:t>
            </a:r>
            <a:r>
              <a:rPr sz="1000" b="1" spc="-2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KERJA</a:t>
            </a:r>
            <a:r>
              <a:rPr sz="10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KERAS</a:t>
            </a:r>
            <a:r>
              <a:rPr sz="10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ANDA,</a:t>
            </a:r>
            <a:endParaRPr sz="1000">
              <a:latin typeface="Tahoma" panose="020B0604030504040204"/>
              <a:cs typeface="Tahoma" panose="020B0604030504040204"/>
            </a:endParaRPr>
          </a:p>
          <a:p>
            <a:pPr marL="12700" marR="5080" indent="40005" algn="ctr">
              <a:lnSpc>
                <a:spcPts val="1190"/>
              </a:lnSpc>
              <a:spcBef>
                <a:spcPts val="10"/>
              </a:spcBef>
            </a:pP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jika</a:t>
            </a:r>
            <a:r>
              <a:rPr sz="10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0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boleh, minta</a:t>
            </a:r>
            <a:r>
              <a:rPr sz="1000" b="1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keluarga </a:t>
            </a:r>
            <a:r>
              <a:rPr sz="10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0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rakan</a:t>
            </a:r>
            <a:r>
              <a:rPr sz="10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0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menderma</a:t>
            </a:r>
            <a:endParaRPr sz="1000">
              <a:latin typeface="Tahoma" panose="020B0604030504040204"/>
              <a:cs typeface="Tahoma" panose="020B0604030504040204"/>
            </a:endParaRPr>
          </a:p>
          <a:p>
            <a:pPr marL="1905" algn="ctr">
              <a:lnSpc>
                <a:spcPts val="1160"/>
              </a:lnSpc>
            </a:pP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semasa</a:t>
            </a:r>
            <a:r>
              <a:rPr sz="10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berjalan</a:t>
            </a:r>
            <a:r>
              <a:rPr sz="10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di</a:t>
            </a:r>
            <a:endParaRPr sz="1000">
              <a:latin typeface="Tahoma" panose="020B0604030504040204"/>
              <a:cs typeface="Tahoma" panose="020B0604030504040204"/>
            </a:endParaRPr>
          </a:p>
          <a:p>
            <a:pPr marL="460375" marR="452120" algn="ctr">
              <a:lnSpc>
                <a:spcPts val="1190"/>
              </a:lnSpc>
              <a:spcBef>
                <a:spcPts val="50"/>
              </a:spcBef>
            </a:pP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seluruh </a:t>
            </a:r>
            <a:r>
              <a:rPr sz="10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 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59 </a:t>
            </a:r>
            <a:r>
              <a:rPr sz="1000" b="1" spc="-2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hari.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40383" y="6426479"/>
            <a:ext cx="2649220" cy="1854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3000"/>
              </a:lnSpc>
              <a:spcBef>
                <a:spcPts val="95"/>
              </a:spcBef>
            </a:pP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Sama ada buat matlamat untuk sejauh mana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mahu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berjalan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setiap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hari.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Sasaran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individu yang baik ialah 4,000 langkah, yang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bertukar kepada 3 kilometer atau 1.85 batu.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Jika anda memutuskan untuk menyelesaikan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cabaran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sebagai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unit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pasukan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maka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tetapkan sasaran yang lebih mencabar! Atau,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sebagai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satu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memutuskan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berjalan</a:t>
            </a:r>
            <a:r>
              <a:rPr sz="10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kaki</a:t>
            </a:r>
            <a:r>
              <a:rPr sz="10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sebelum Hari</a:t>
            </a:r>
            <a:r>
              <a:rPr sz="10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Bumi,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22</a:t>
            </a:r>
            <a:r>
              <a:rPr sz="10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April.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40383" y="8722004"/>
            <a:ext cx="2646045" cy="636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34000"/>
              </a:lnSpc>
              <a:spcBef>
                <a:spcPts val="105"/>
              </a:spcBef>
            </a:pP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Semasa anda melengkapkan perjalanan anda,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boleh meminta derma untuk menyokong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Dana Hari Peringatan</a:t>
            </a:r>
            <a:r>
              <a:rPr sz="10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Sedunia.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311141" y="6398133"/>
            <a:ext cx="2650490" cy="144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48000"/>
              </a:lnSpc>
              <a:spcBef>
                <a:spcPts val="95"/>
              </a:spcBef>
            </a:pP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juga</a:t>
            </a:r>
            <a:r>
              <a:rPr sz="9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mungkin</a:t>
            </a:r>
            <a:r>
              <a:rPr sz="9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menjumpai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bahagian 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persekitaran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yang</a:t>
            </a:r>
            <a:r>
              <a:rPr sz="9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9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fikir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diperbaiki. 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Contohnya, sampah di taman tempatan anda atau 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jalan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tempatan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memerlukan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lebih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banyak 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ruang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hijau.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memberi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inspirasi</a:t>
            </a:r>
            <a:r>
              <a:rPr sz="900" spc="2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 </a:t>
            </a:r>
            <a:r>
              <a:rPr sz="900" spc="-2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untuk mengambil tindakan untuk menambah 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baik</a:t>
            </a:r>
            <a:r>
              <a:rPr sz="9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kawasan</a:t>
            </a:r>
            <a:r>
              <a:rPr sz="9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setempat</a:t>
            </a:r>
            <a:r>
              <a:rPr sz="9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9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–</a:t>
            </a:r>
            <a:r>
              <a:rPr sz="9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mengatur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209915" y="6341109"/>
            <a:ext cx="2562225" cy="1753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 marL="133350" marR="212725" indent="1905" algn="ctr">
              <a:lnSpc>
                <a:spcPct val="102000"/>
              </a:lnSpc>
              <a:spcBef>
                <a:spcPts val="790"/>
              </a:spcBef>
            </a:pPr>
            <a:r>
              <a:rPr sz="1000" b="1" spc="-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Jangan lupa, apabila anda telah </a:t>
            </a:r>
            <a:r>
              <a:rPr sz="1000" b="1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menyelesaikan perjalanan </a:t>
            </a:r>
            <a:r>
              <a:rPr sz="1000" b="1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anda, </a:t>
            </a:r>
            <a:r>
              <a:rPr sz="1000" b="1" spc="-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pastikan </a:t>
            </a:r>
            <a:r>
              <a:rPr sz="1000" b="1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anda merakamnya dalam talian </a:t>
            </a:r>
            <a:r>
              <a:rPr sz="1000" b="1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di </a:t>
            </a:r>
            <a:r>
              <a:rPr sz="1000" b="1" spc="-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sini! </a:t>
            </a:r>
            <a:r>
              <a:rPr sz="1000" b="1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Anda</a:t>
            </a:r>
            <a:r>
              <a:rPr sz="1000" b="1" spc="-10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boleh</a:t>
            </a:r>
            <a:r>
              <a:rPr sz="1000" b="1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berkongsi</a:t>
            </a:r>
            <a:r>
              <a:rPr sz="1000" b="1" spc="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gambar jalan-jalan </a:t>
            </a:r>
            <a:r>
              <a:rPr sz="1000" b="1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1000" b="1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cerita</a:t>
            </a:r>
            <a:r>
              <a:rPr sz="1000" b="1" spc="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tentang</a:t>
            </a:r>
            <a:r>
              <a:rPr sz="1000" b="1" spc="-10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persekitaran</a:t>
            </a:r>
            <a:r>
              <a:rPr sz="1000" b="1" spc="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tempatan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330817" y="7395336"/>
            <a:ext cx="23495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900" b="1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900" b="1" spc="-5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nd</a:t>
            </a:r>
            <a:r>
              <a:rPr sz="900" b="1" dirty="0">
                <a:solidFill>
                  <a:srgbClr val="29255E"/>
                </a:solidFill>
                <a:latin typeface="Calibri" panose="020F0502020204030204"/>
                <a:cs typeface="Calibri" panose="020F0502020204030204"/>
              </a:rPr>
              <a:t>a</a:t>
            </a:r>
            <a:endParaRPr sz="9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1176254" y="6592595"/>
            <a:ext cx="2386330" cy="1183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3815" algn="ctr">
              <a:lnSpc>
                <a:spcPct val="109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000" b="1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boleh</a:t>
            </a:r>
            <a:r>
              <a:rPr sz="1000" b="1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memenangi</a:t>
            </a:r>
            <a:r>
              <a:rPr sz="1000" b="1" spc="280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lencana </a:t>
            </a:r>
            <a:r>
              <a:rPr sz="1000" b="1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Hari Bumi dengan melengkapkan </a:t>
            </a:r>
            <a:r>
              <a:rPr sz="1000" b="1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jarak paling </a:t>
            </a:r>
            <a:r>
              <a:rPr sz="1000" b="1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jauh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atau mengumpul </a:t>
            </a:r>
            <a:r>
              <a:rPr sz="1000" b="1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wang paling banyak </a:t>
            </a:r>
            <a:r>
              <a:rPr sz="1000" b="1" spc="-10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10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Dana</a:t>
            </a:r>
            <a:r>
              <a:rPr sz="1000" b="1" spc="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Hari </a:t>
            </a:r>
            <a:r>
              <a:rPr sz="1000" b="1" spc="-280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Peringatan</a:t>
            </a:r>
            <a:r>
              <a:rPr sz="1000" b="1" spc="-10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Sedunia.</a:t>
            </a:r>
            <a:r>
              <a:rPr sz="1000" b="1" spc="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100</a:t>
            </a:r>
            <a:r>
              <a:rPr sz="1000" b="1" spc="-10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jarak dan </a:t>
            </a:r>
            <a:r>
              <a:rPr sz="1000" b="1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derma</a:t>
            </a:r>
            <a:r>
              <a:rPr sz="1000" b="1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teratas akan</a:t>
            </a:r>
            <a:r>
              <a:rPr sz="1000" b="1" spc="10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menerima </a:t>
            </a:r>
            <a:r>
              <a:rPr sz="1000" b="1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lencana</a:t>
            </a:r>
            <a:r>
              <a:rPr sz="1000" b="1" spc="-10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Hari</a:t>
            </a:r>
            <a:r>
              <a:rPr sz="1000" b="1" spc="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Bumi.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885946" y="7820406"/>
            <a:ext cx="3075305" cy="2457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7515" marR="5080" algn="just">
              <a:lnSpc>
                <a:spcPct val="148000"/>
              </a:lnSpc>
              <a:spcBef>
                <a:spcPts val="95"/>
              </a:spcBef>
            </a:pP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pembersihan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taman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900" spc="2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membantu 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menyelesaikan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langkah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anda,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menganjurkan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hari </a:t>
            </a:r>
            <a:r>
              <a:rPr sz="900" spc="-2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penanaman</a:t>
            </a:r>
            <a:r>
              <a:rPr sz="900" spc="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luar</a:t>
            </a:r>
            <a:r>
              <a:rPr sz="900" spc="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900" spc="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meningkatkan</a:t>
            </a:r>
            <a:r>
              <a:rPr sz="900" spc="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kualiti</a:t>
            </a:r>
            <a:r>
              <a:rPr sz="900" spc="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udara </a:t>
            </a:r>
            <a:r>
              <a:rPr sz="900" spc="-2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tempat 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tinggal, atau mengambil bahagian 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projek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Sains</a:t>
            </a:r>
            <a:r>
              <a:rPr sz="9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Masyarakat</a:t>
            </a:r>
            <a:r>
              <a:rPr sz="900" spc="2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900" spc="2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mengira 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merekodkan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hidupan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liar</a:t>
            </a:r>
            <a:r>
              <a:rPr sz="9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tumbuhan</a:t>
            </a: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900" spc="-2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kawasan</a:t>
            </a:r>
            <a:r>
              <a:rPr sz="9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9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anda.</a:t>
            </a:r>
            <a:endParaRPr sz="900">
              <a:latin typeface="Tahoma" panose="020B0604030504040204"/>
              <a:cs typeface="Tahoma" panose="020B0604030504040204"/>
            </a:endParaRPr>
          </a:p>
          <a:p>
            <a:pPr marL="437515">
              <a:lnSpc>
                <a:spcPct val="100000"/>
              </a:lnSpc>
              <a:spcBef>
                <a:spcPts val="16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.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R="99695" algn="ctr">
              <a:lnSpc>
                <a:spcPct val="100000"/>
              </a:lnSpc>
              <a:spcBef>
                <a:spcPts val="25"/>
              </a:spcBef>
            </a:pP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Terdapat</a:t>
            </a:r>
            <a:r>
              <a:rPr sz="10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banyak</a:t>
            </a:r>
            <a:r>
              <a:rPr sz="10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cara</a:t>
            </a:r>
            <a:endParaRPr sz="1000">
              <a:latin typeface="Tahoma" panose="020B0604030504040204"/>
              <a:cs typeface="Tahoma" panose="020B0604030504040204"/>
            </a:endParaRPr>
          </a:p>
          <a:p>
            <a:pPr marL="311150" marR="304800" indent="635" algn="ctr">
              <a:lnSpc>
                <a:spcPts val="1690"/>
              </a:lnSpc>
              <a:spcBef>
                <a:spcPts val="130"/>
              </a:spcBef>
            </a:pPr>
            <a:r>
              <a:rPr sz="10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0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menyelesaikan</a:t>
            </a:r>
            <a:r>
              <a:rPr sz="1000" b="1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cabaran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ini.</a:t>
            </a:r>
            <a:r>
              <a:rPr sz="10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0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</a:t>
            </a:r>
            <a:r>
              <a:rPr sz="1000" b="1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pergi</a:t>
            </a:r>
            <a:r>
              <a:rPr sz="10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bersiar-siar</a:t>
            </a:r>
            <a:r>
              <a:rPr sz="10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0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sekitar</a:t>
            </a:r>
            <a:r>
              <a:rPr sz="10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endParaRPr sz="1000">
              <a:latin typeface="Tahoma" panose="020B0604030504040204"/>
              <a:cs typeface="Tahoma" panose="020B0604030504040204"/>
            </a:endParaRPr>
          </a:p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10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kejiranan,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berjalan</a:t>
            </a:r>
            <a:r>
              <a:rPr sz="1000" b="1" spc="2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melalui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taman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tempatan,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529329" y="10313923"/>
            <a:ext cx="37846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mendaki</a:t>
            </a:r>
            <a:r>
              <a:rPr sz="10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gunung.</a:t>
            </a:r>
            <a:r>
              <a:rPr sz="1000" b="1" spc="3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Cari</a:t>
            </a:r>
            <a:r>
              <a:rPr sz="1000" b="1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kaedah</a:t>
            </a:r>
            <a:r>
              <a:rPr sz="1000" b="1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0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paling</a:t>
            </a:r>
            <a:r>
              <a:rPr sz="1000" b="1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sesuai</a:t>
            </a:r>
            <a:r>
              <a:rPr sz="10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0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anda!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07568" y="10480040"/>
            <a:ext cx="1504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52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4379956" y="10480040"/>
            <a:ext cx="1504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53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75944" y="0"/>
            <a:ext cx="1448435" cy="446405"/>
          </a:xfrm>
          <a:custGeom>
            <a:avLst/>
            <a:gdLst/>
            <a:ahLst/>
            <a:cxnLst/>
            <a:rect l="l" t="t" r="r" b="b"/>
            <a:pathLst>
              <a:path w="1448435" h="446405">
                <a:moveTo>
                  <a:pt x="1448435" y="0"/>
                </a:moveTo>
                <a:lnTo>
                  <a:pt x="0" y="0"/>
                </a:lnTo>
                <a:lnTo>
                  <a:pt x="0" y="446404"/>
                </a:lnTo>
                <a:lnTo>
                  <a:pt x="1448435" y="446404"/>
                </a:lnTo>
                <a:lnTo>
                  <a:pt x="1448435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674623" y="193039"/>
            <a:ext cx="121539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6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AK</a:t>
            </a:r>
            <a:r>
              <a:rPr sz="1300" b="1" spc="-3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TI</a:t>
            </a:r>
            <a:r>
              <a:rPr sz="1300" b="1" spc="-4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VI</a:t>
            </a:r>
            <a:r>
              <a:rPr sz="1300" b="1" spc="-3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300" b="1" spc="-2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300" b="1" spc="-2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300" b="1" spc="-6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AK</a:t>
            </a:r>
            <a:r>
              <a:rPr sz="1300" b="1" spc="-4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H</a:t>
            </a:r>
            <a:r>
              <a:rPr sz="1300" b="1" spc="-4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IR</a:t>
            </a:r>
            <a:endParaRPr sz="130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590550" y="742315"/>
            <a:ext cx="9378315" cy="7243445"/>
            <a:chOff x="590550" y="742315"/>
            <a:chExt cx="9378315" cy="7243445"/>
          </a:xfrm>
        </p:grpSpPr>
        <p:pic>
          <p:nvPicPr>
            <p:cNvPr id="64" name="object 6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4000" y="7353299"/>
              <a:ext cx="824483" cy="63246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73540" y="7514844"/>
              <a:ext cx="393192" cy="406907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603250" y="1508125"/>
              <a:ext cx="6337300" cy="0"/>
            </a:xfrm>
            <a:custGeom>
              <a:avLst/>
              <a:gdLst/>
              <a:ahLst/>
              <a:cxnLst/>
              <a:rect l="l" t="t" r="r" b="b"/>
              <a:pathLst>
                <a:path w="6337300">
                  <a:moveTo>
                    <a:pt x="0" y="0"/>
                  </a:moveTo>
                  <a:lnTo>
                    <a:pt x="6337300" y="0"/>
                  </a:lnTo>
                </a:path>
              </a:pathLst>
            </a:custGeom>
            <a:ln w="2540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8169275" y="742315"/>
              <a:ext cx="305435" cy="305435"/>
            </a:xfrm>
            <a:custGeom>
              <a:avLst/>
              <a:gdLst/>
              <a:ahLst/>
              <a:cxnLst/>
              <a:rect l="l" t="t" r="r" b="b"/>
              <a:pathLst>
                <a:path w="305434" h="305434">
                  <a:moveTo>
                    <a:pt x="153034" y="0"/>
                  </a:moveTo>
                  <a:lnTo>
                    <a:pt x="104775" y="7619"/>
                  </a:lnTo>
                  <a:lnTo>
                    <a:pt x="62865" y="29209"/>
                  </a:lnTo>
                  <a:lnTo>
                    <a:pt x="29845" y="62229"/>
                  </a:lnTo>
                  <a:lnTo>
                    <a:pt x="8254" y="104139"/>
                  </a:lnTo>
                  <a:lnTo>
                    <a:pt x="0" y="152400"/>
                  </a:lnTo>
                  <a:lnTo>
                    <a:pt x="8254" y="200659"/>
                  </a:lnTo>
                  <a:lnTo>
                    <a:pt x="29845" y="242569"/>
                  </a:lnTo>
                  <a:lnTo>
                    <a:pt x="62865" y="275589"/>
                  </a:lnTo>
                  <a:lnTo>
                    <a:pt x="104775" y="297179"/>
                  </a:lnTo>
                  <a:lnTo>
                    <a:pt x="153034" y="305434"/>
                  </a:lnTo>
                  <a:lnTo>
                    <a:pt x="201295" y="297179"/>
                  </a:lnTo>
                  <a:lnTo>
                    <a:pt x="243204" y="275589"/>
                  </a:lnTo>
                  <a:lnTo>
                    <a:pt x="276225" y="242569"/>
                  </a:lnTo>
                  <a:lnTo>
                    <a:pt x="297815" y="200659"/>
                  </a:lnTo>
                  <a:lnTo>
                    <a:pt x="305434" y="152400"/>
                  </a:lnTo>
                  <a:lnTo>
                    <a:pt x="297815" y="104139"/>
                  </a:lnTo>
                  <a:lnTo>
                    <a:pt x="276225" y="62229"/>
                  </a:lnTo>
                  <a:lnTo>
                    <a:pt x="243204" y="29209"/>
                  </a:lnTo>
                  <a:lnTo>
                    <a:pt x="201295" y="7619"/>
                  </a:lnTo>
                  <a:lnTo>
                    <a:pt x="153034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8" name="object 68"/>
          <p:cNvSpPr txBox="1"/>
          <p:nvPr/>
        </p:nvSpPr>
        <p:spPr>
          <a:xfrm>
            <a:off x="8266556" y="790448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4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8169275" y="2562225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5">
                <a:moveTo>
                  <a:pt x="153034" y="0"/>
                </a:moveTo>
                <a:lnTo>
                  <a:pt x="104775" y="7620"/>
                </a:lnTo>
                <a:lnTo>
                  <a:pt x="62865" y="29209"/>
                </a:lnTo>
                <a:lnTo>
                  <a:pt x="29845" y="62229"/>
                </a:lnTo>
                <a:lnTo>
                  <a:pt x="8254" y="104140"/>
                </a:lnTo>
                <a:lnTo>
                  <a:pt x="0" y="152400"/>
                </a:lnTo>
                <a:lnTo>
                  <a:pt x="8254" y="200659"/>
                </a:lnTo>
                <a:lnTo>
                  <a:pt x="29845" y="242570"/>
                </a:lnTo>
                <a:lnTo>
                  <a:pt x="62865" y="275590"/>
                </a:lnTo>
                <a:lnTo>
                  <a:pt x="104775" y="297179"/>
                </a:lnTo>
                <a:lnTo>
                  <a:pt x="153034" y="305434"/>
                </a:lnTo>
                <a:lnTo>
                  <a:pt x="201295" y="297179"/>
                </a:lnTo>
                <a:lnTo>
                  <a:pt x="243204" y="275590"/>
                </a:lnTo>
                <a:lnTo>
                  <a:pt x="276225" y="242570"/>
                </a:lnTo>
                <a:lnTo>
                  <a:pt x="297815" y="200659"/>
                </a:lnTo>
                <a:lnTo>
                  <a:pt x="305434" y="152400"/>
                </a:lnTo>
                <a:lnTo>
                  <a:pt x="297815" y="104140"/>
                </a:lnTo>
                <a:lnTo>
                  <a:pt x="276225" y="62229"/>
                </a:lnTo>
                <a:lnTo>
                  <a:pt x="243204" y="29209"/>
                </a:lnTo>
                <a:lnTo>
                  <a:pt x="201295" y="7620"/>
                </a:lnTo>
                <a:lnTo>
                  <a:pt x="153034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8266556" y="2610357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5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1436350" y="702309"/>
            <a:ext cx="305435" cy="304800"/>
          </a:xfrm>
          <a:custGeom>
            <a:avLst/>
            <a:gdLst/>
            <a:ahLst/>
            <a:cxnLst/>
            <a:rect l="l" t="t" r="r" b="b"/>
            <a:pathLst>
              <a:path w="305434" h="304800">
                <a:moveTo>
                  <a:pt x="152400" y="0"/>
                </a:moveTo>
                <a:lnTo>
                  <a:pt x="104140" y="7620"/>
                </a:lnTo>
                <a:lnTo>
                  <a:pt x="62229" y="29210"/>
                </a:lnTo>
                <a:lnTo>
                  <a:pt x="29209" y="62230"/>
                </a:lnTo>
                <a:lnTo>
                  <a:pt x="7620" y="104140"/>
                </a:lnTo>
                <a:lnTo>
                  <a:pt x="0" y="152400"/>
                </a:lnTo>
                <a:lnTo>
                  <a:pt x="7620" y="200660"/>
                </a:lnTo>
                <a:lnTo>
                  <a:pt x="29209" y="242570"/>
                </a:lnTo>
                <a:lnTo>
                  <a:pt x="62229" y="275590"/>
                </a:lnTo>
                <a:lnTo>
                  <a:pt x="104140" y="297180"/>
                </a:lnTo>
                <a:lnTo>
                  <a:pt x="152400" y="304800"/>
                </a:lnTo>
                <a:lnTo>
                  <a:pt x="200659" y="297180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79" y="200660"/>
                </a:lnTo>
                <a:lnTo>
                  <a:pt x="305434" y="152400"/>
                </a:lnTo>
                <a:lnTo>
                  <a:pt x="297179" y="104140"/>
                </a:lnTo>
                <a:lnTo>
                  <a:pt x="275590" y="62230"/>
                </a:lnTo>
                <a:lnTo>
                  <a:pt x="242570" y="29210"/>
                </a:lnTo>
                <a:lnTo>
                  <a:pt x="200659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11534393" y="750824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6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7427594" y="4044315"/>
            <a:ext cx="4415790" cy="1754505"/>
            <a:chOff x="7427594" y="4044315"/>
            <a:chExt cx="4415790" cy="1754505"/>
          </a:xfrm>
        </p:grpSpPr>
        <p:sp>
          <p:nvSpPr>
            <p:cNvPr id="74" name="object 74"/>
            <p:cNvSpPr/>
            <p:nvPr/>
          </p:nvSpPr>
          <p:spPr>
            <a:xfrm>
              <a:off x="9009379" y="4160520"/>
              <a:ext cx="2834005" cy="1638300"/>
            </a:xfrm>
            <a:custGeom>
              <a:avLst/>
              <a:gdLst/>
              <a:ahLst/>
              <a:cxnLst/>
              <a:rect l="l" t="t" r="r" b="b"/>
              <a:pathLst>
                <a:path w="2834004" h="1638300">
                  <a:moveTo>
                    <a:pt x="2816225" y="0"/>
                  </a:moveTo>
                  <a:lnTo>
                    <a:pt x="0" y="0"/>
                  </a:lnTo>
                  <a:lnTo>
                    <a:pt x="0" y="1638300"/>
                  </a:lnTo>
                  <a:lnTo>
                    <a:pt x="2834004" y="1638300"/>
                  </a:lnTo>
                  <a:lnTo>
                    <a:pt x="2383154" y="819150"/>
                  </a:lnTo>
                  <a:lnTo>
                    <a:pt x="2816225" y="0"/>
                  </a:lnTo>
                  <a:close/>
                </a:path>
              </a:pathLst>
            </a:custGeom>
            <a:solidFill>
              <a:srgbClr val="952B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8785859" y="4364990"/>
              <a:ext cx="224154" cy="1045844"/>
            </a:xfrm>
            <a:custGeom>
              <a:avLst/>
              <a:gdLst/>
              <a:ahLst/>
              <a:cxnLst/>
              <a:rect l="l" t="t" r="r" b="b"/>
              <a:pathLst>
                <a:path w="224154" h="1045845">
                  <a:moveTo>
                    <a:pt x="224155" y="0"/>
                  </a:moveTo>
                  <a:lnTo>
                    <a:pt x="0" y="464185"/>
                  </a:lnTo>
                  <a:lnTo>
                    <a:pt x="224155" y="1045845"/>
                  </a:lnTo>
                </a:path>
              </a:pathLst>
            </a:custGeom>
            <a:ln w="25400">
              <a:solidFill>
                <a:srgbClr val="952B4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27594" y="4044315"/>
              <a:ext cx="1670685" cy="1275715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9183369" y="4276725"/>
              <a:ext cx="2325370" cy="1515110"/>
            </a:xfrm>
            <a:custGeom>
              <a:avLst/>
              <a:gdLst/>
              <a:ahLst/>
              <a:cxnLst/>
              <a:rect l="l" t="t" r="r" b="b"/>
              <a:pathLst>
                <a:path w="2325370" h="1515110">
                  <a:moveTo>
                    <a:pt x="2310764" y="0"/>
                  </a:moveTo>
                  <a:lnTo>
                    <a:pt x="0" y="0"/>
                  </a:lnTo>
                  <a:lnTo>
                    <a:pt x="0" y="1515110"/>
                  </a:lnTo>
                  <a:lnTo>
                    <a:pt x="2325370" y="1515110"/>
                  </a:lnTo>
                  <a:lnTo>
                    <a:pt x="1955800" y="757554"/>
                  </a:lnTo>
                  <a:lnTo>
                    <a:pt x="2310764" y="0"/>
                  </a:lnTo>
                  <a:close/>
                </a:path>
              </a:pathLst>
            </a:custGeom>
            <a:solidFill>
              <a:srgbClr val="952B4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8" name="object 78"/>
          <p:cNvSpPr txBox="1"/>
          <p:nvPr/>
        </p:nvSpPr>
        <p:spPr>
          <a:xfrm>
            <a:off x="9182481" y="4207281"/>
            <a:ext cx="2173605" cy="522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76200" algn="just">
              <a:lnSpc>
                <a:spcPct val="109000"/>
              </a:lnSpc>
              <a:spcBef>
                <a:spcPts val="105"/>
              </a:spcBef>
            </a:pPr>
            <a:r>
              <a:rPr sz="1000" b="1" spc="-3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Lilitan</a:t>
            </a:r>
            <a:r>
              <a:rPr sz="1000" b="1" spc="-2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Bumi</a:t>
            </a:r>
            <a:r>
              <a:rPr sz="1000" b="1" spc="-4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ialah</a:t>
            </a:r>
            <a:r>
              <a:rPr sz="1000" b="1" spc="-3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40,075.17 </a:t>
            </a:r>
            <a:r>
              <a:rPr sz="1000" b="1" spc="-3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kilometer</a:t>
            </a:r>
            <a:r>
              <a:rPr sz="1000" b="1" spc="-3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000" b="1" spc="21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24,901.461</a:t>
            </a:r>
            <a:r>
              <a:rPr sz="1000" b="1" spc="22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batu. </a:t>
            </a:r>
            <a:r>
              <a:rPr sz="1000" b="1" spc="-28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Ini</a:t>
            </a:r>
            <a:r>
              <a:rPr sz="1000" b="1" spc="14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akan</a:t>
            </a:r>
            <a:r>
              <a:rPr sz="1000" b="1" spc="14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mengambil</a:t>
            </a:r>
            <a:r>
              <a:rPr sz="1000" b="1" spc="16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66</a:t>
            </a:r>
            <a:r>
              <a:rPr sz="1000" b="1" spc="17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juta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9182481" y="4705629"/>
            <a:ext cx="2172970" cy="520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9000"/>
              </a:lnSpc>
              <a:spcBef>
                <a:spcPts val="95"/>
              </a:spcBef>
            </a:pPr>
            <a:r>
              <a:rPr sz="1000" b="1" spc="-4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langkah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berjalan</a:t>
            </a:r>
            <a:r>
              <a:rPr sz="1000" b="1" spc="-3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sepanjang </a:t>
            </a:r>
            <a:r>
              <a:rPr sz="1000" b="1" spc="-28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jalan. </a:t>
            </a:r>
            <a:r>
              <a:rPr sz="1000" b="1" spc="-4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Catat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jarak </a:t>
            </a:r>
            <a:r>
              <a:rPr sz="1000" b="1" spc="-4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000" b="1" spc="-4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bantu 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kami</a:t>
            </a:r>
            <a:r>
              <a:rPr sz="1000" b="1" spc="3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berjalan</a:t>
            </a:r>
            <a:r>
              <a:rPr sz="1000" b="1" spc="2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ke</a:t>
            </a:r>
            <a:r>
              <a:rPr sz="1000" b="1" spc="4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seluruh</a:t>
            </a:r>
            <a:r>
              <a:rPr sz="1000" b="1" spc="2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dunia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0307246" y="5380101"/>
            <a:ext cx="2768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000" b="1" spc="-2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000" b="1" spc="-3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000" b="1" spc="-2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i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0669247" y="5199659"/>
            <a:ext cx="690245" cy="35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735">
              <a:lnSpc>
                <a:spcPct val="109000"/>
              </a:lnSpc>
              <a:spcBef>
                <a:spcPts val="100"/>
              </a:spcBef>
            </a:pPr>
            <a:r>
              <a:rPr sz="1000" b="1" spc="-4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000" b="1" spc="-2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edar</a:t>
            </a:r>
            <a:r>
              <a:rPr sz="1000" b="1" spc="-2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n  </a:t>
            </a:r>
            <a:r>
              <a:rPr sz="1000" b="1" spc="-2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000" b="1" spc="-3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rin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000" b="1" spc="-4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000" b="1" spc="-2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000" b="1" spc="-1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000" b="1" spc="-5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n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182481" y="5199659"/>
            <a:ext cx="1039494" cy="522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105"/>
              </a:spcBef>
            </a:pPr>
            <a:r>
              <a:rPr sz="1000" b="1" spc="-4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meningkatkan 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mengenai</a:t>
            </a:r>
            <a:r>
              <a:rPr sz="1000" b="1" spc="2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Dana </a:t>
            </a:r>
            <a:r>
              <a:rPr sz="1000" b="1" spc="-280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Tahoma" panose="020B0604030504040204"/>
                <a:cs typeface="Tahoma" panose="020B0604030504040204"/>
              </a:rPr>
              <a:t>Sedunia!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209915" y="8094980"/>
            <a:ext cx="2562225" cy="72580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35"/>
              </a:spcBef>
            </a:pPr>
            <a:r>
              <a:rPr sz="12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TAHNIAH!</a:t>
            </a:r>
            <a:endParaRPr sz="1200">
              <a:latin typeface="Tahoma" panose="020B0604030504040204"/>
              <a:cs typeface="Tahoma" panose="020B0604030504040204"/>
            </a:endParaRPr>
          </a:p>
          <a:p>
            <a:pPr marL="158750" marR="139700" indent="635" algn="ctr">
              <a:lnSpc>
                <a:spcPct val="104000"/>
              </a:lnSpc>
              <a:spcBef>
                <a:spcPts val="70"/>
              </a:spcBef>
            </a:pPr>
            <a:r>
              <a:rPr sz="1100" b="1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1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telah melengkapkan </a:t>
            </a:r>
            <a:r>
              <a:rPr sz="1100" b="1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Pek </a:t>
            </a:r>
            <a:r>
              <a:rPr sz="1100" b="1" spc="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Aktiviti </a:t>
            </a:r>
            <a:r>
              <a:rPr sz="11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Hari Peringatan Sedunia </a:t>
            </a:r>
            <a:r>
              <a:rPr sz="1100" b="1" spc="-310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5" dirty="0">
                <a:solidFill>
                  <a:srgbClr val="952B46"/>
                </a:solidFill>
                <a:latin typeface="Tahoma" panose="020B0604030504040204"/>
                <a:cs typeface="Tahoma" panose="020B0604030504040204"/>
              </a:rPr>
              <a:t>2023!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20344" y="6478904"/>
            <a:ext cx="10223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Tahoma" panose="020B0604030504040204"/>
                <a:cs typeface="Tahoma" panose="020B0604030504040204"/>
              </a:rPr>
              <a:t>1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3994150" y="6469760"/>
            <a:ext cx="10223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Tahoma" panose="020B0604030504040204"/>
                <a:cs typeface="Tahoma" panose="020B0604030504040204"/>
              </a:rPr>
              <a:t>2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20344" y="8804909"/>
            <a:ext cx="1022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Tahoma" panose="020B0604030504040204"/>
                <a:cs typeface="Tahoma" panose="020B0604030504040204"/>
              </a:rPr>
              <a:t>3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3000" cy="10668000"/>
          </a:xfrm>
          <a:custGeom>
            <a:avLst/>
            <a:gdLst/>
            <a:ahLst/>
            <a:cxnLst/>
            <a:rect l="l" t="t" r="r" b="b"/>
            <a:pathLst>
              <a:path w="15113000" h="10668000">
                <a:moveTo>
                  <a:pt x="15113000" y="0"/>
                </a:moveTo>
                <a:lnTo>
                  <a:pt x="0" y="0"/>
                </a:lnTo>
                <a:lnTo>
                  <a:pt x="0" y="10668000"/>
                </a:lnTo>
                <a:lnTo>
                  <a:pt x="15113000" y="10668000"/>
                </a:lnTo>
                <a:lnTo>
                  <a:pt x="15113000" y="0"/>
                </a:lnTo>
                <a:close/>
              </a:path>
            </a:pathLst>
          </a:custGeom>
          <a:solidFill>
            <a:srgbClr val="FBFA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66100" y="1577975"/>
            <a:ext cx="278130" cy="247015"/>
          </a:xfrm>
          <a:custGeom>
            <a:avLst/>
            <a:gdLst/>
            <a:ahLst/>
            <a:cxnLst/>
            <a:rect l="l" t="t" r="r" b="b"/>
            <a:pathLst>
              <a:path w="278129" h="247014">
                <a:moveTo>
                  <a:pt x="53975" y="146684"/>
                </a:moveTo>
                <a:lnTo>
                  <a:pt x="10795" y="166370"/>
                </a:lnTo>
                <a:lnTo>
                  <a:pt x="634" y="205104"/>
                </a:lnTo>
                <a:lnTo>
                  <a:pt x="7620" y="223520"/>
                </a:lnTo>
                <a:lnTo>
                  <a:pt x="20320" y="237490"/>
                </a:lnTo>
                <a:lnTo>
                  <a:pt x="37465" y="245745"/>
                </a:lnTo>
                <a:lnTo>
                  <a:pt x="57150" y="247015"/>
                </a:lnTo>
                <a:lnTo>
                  <a:pt x="79375" y="237490"/>
                </a:lnTo>
                <a:lnTo>
                  <a:pt x="92075" y="222884"/>
                </a:lnTo>
                <a:lnTo>
                  <a:pt x="50165" y="222884"/>
                </a:lnTo>
                <a:lnTo>
                  <a:pt x="40004" y="220345"/>
                </a:lnTo>
                <a:lnTo>
                  <a:pt x="32384" y="215265"/>
                </a:lnTo>
                <a:lnTo>
                  <a:pt x="26670" y="207009"/>
                </a:lnTo>
                <a:lnTo>
                  <a:pt x="24765" y="197484"/>
                </a:lnTo>
                <a:lnTo>
                  <a:pt x="26670" y="187325"/>
                </a:lnTo>
                <a:lnTo>
                  <a:pt x="32384" y="179070"/>
                </a:lnTo>
                <a:lnTo>
                  <a:pt x="40004" y="173990"/>
                </a:lnTo>
                <a:lnTo>
                  <a:pt x="50165" y="172084"/>
                </a:lnTo>
                <a:lnTo>
                  <a:pt x="93979" y="172084"/>
                </a:lnTo>
                <a:lnTo>
                  <a:pt x="109854" y="160654"/>
                </a:lnTo>
                <a:lnTo>
                  <a:pt x="122554" y="152400"/>
                </a:lnTo>
                <a:lnTo>
                  <a:pt x="71120" y="152400"/>
                </a:lnTo>
                <a:lnTo>
                  <a:pt x="61595" y="147954"/>
                </a:lnTo>
                <a:lnTo>
                  <a:pt x="53975" y="146684"/>
                </a:lnTo>
                <a:close/>
              </a:path>
              <a:path w="278129" h="247014">
                <a:moveTo>
                  <a:pt x="93979" y="172084"/>
                </a:moveTo>
                <a:lnTo>
                  <a:pt x="50165" y="172084"/>
                </a:lnTo>
                <a:lnTo>
                  <a:pt x="59690" y="173990"/>
                </a:lnTo>
                <a:lnTo>
                  <a:pt x="67945" y="179070"/>
                </a:lnTo>
                <a:lnTo>
                  <a:pt x="73659" y="187325"/>
                </a:lnTo>
                <a:lnTo>
                  <a:pt x="75565" y="197484"/>
                </a:lnTo>
                <a:lnTo>
                  <a:pt x="73659" y="207009"/>
                </a:lnTo>
                <a:lnTo>
                  <a:pt x="67945" y="215265"/>
                </a:lnTo>
                <a:lnTo>
                  <a:pt x="59690" y="220979"/>
                </a:lnTo>
                <a:lnTo>
                  <a:pt x="50165" y="222884"/>
                </a:lnTo>
                <a:lnTo>
                  <a:pt x="92075" y="222884"/>
                </a:lnTo>
                <a:lnTo>
                  <a:pt x="93979" y="220345"/>
                </a:lnTo>
                <a:lnTo>
                  <a:pt x="99695" y="198120"/>
                </a:lnTo>
                <a:lnTo>
                  <a:pt x="94615" y="174625"/>
                </a:lnTo>
                <a:lnTo>
                  <a:pt x="93345" y="173354"/>
                </a:lnTo>
                <a:lnTo>
                  <a:pt x="93979" y="172084"/>
                </a:lnTo>
                <a:close/>
              </a:path>
              <a:path w="278129" h="247014">
                <a:moveTo>
                  <a:pt x="200025" y="149225"/>
                </a:moveTo>
                <a:lnTo>
                  <a:pt x="128270" y="149225"/>
                </a:lnTo>
                <a:lnTo>
                  <a:pt x="163195" y="173990"/>
                </a:lnTo>
                <a:lnTo>
                  <a:pt x="220979" y="213995"/>
                </a:lnTo>
                <a:lnTo>
                  <a:pt x="229234" y="219075"/>
                </a:lnTo>
                <a:lnTo>
                  <a:pt x="238759" y="221615"/>
                </a:lnTo>
                <a:lnTo>
                  <a:pt x="248284" y="221615"/>
                </a:lnTo>
                <a:lnTo>
                  <a:pt x="257809" y="219709"/>
                </a:lnTo>
                <a:lnTo>
                  <a:pt x="266700" y="217170"/>
                </a:lnTo>
                <a:lnTo>
                  <a:pt x="273050" y="211454"/>
                </a:lnTo>
                <a:lnTo>
                  <a:pt x="278129" y="205104"/>
                </a:lnTo>
                <a:lnTo>
                  <a:pt x="278129" y="203834"/>
                </a:lnTo>
                <a:lnTo>
                  <a:pt x="200025" y="149225"/>
                </a:lnTo>
                <a:close/>
              </a:path>
              <a:path w="278129" h="247014">
                <a:moveTo>
                  <a:pt x="122554" y="94615"/>
                </a:moveTo>
                <a:lnTo>
                  <a:pt x="72390" y="94615"/>
                </a:lnTo>
                <a:lnTo>
                  <a:pt x="113029" y="123190"/>
                </a:lnTo>
                <a:lnTo>
                  <a:pt x="113029" y="123825"/>
                </a:lnTo>
                <a:lnTo>
                  <a:pt x="72390" y="152400"/>
                </a:lnTo>
                <a:lnTo>
                  <a:pt x="122554" y="152400"/>
                </a:lnTo>
                <a:lnTo>
                  <a:pt x="127000" y="149225"/>
                </a:lnTo>
                <a:lnTo>
                  <a:pt x="200025" y="149225"/>
                </a:lnTo>
                <a:lnTo>
                  <a:pt x="163829" y="123190"/>
                </a:lnTo>
                <a:lnTo>
                  <a:pt x="200025" y="97790"/>
                </a:lnTo>
                <a:lnTo>
                  <a:pt x="126365" y="97790"/>
                </a:lnTo>
                <a:lnTo>
                  <a:pt x="122554" y="94615"/>
                </a:lnTo>
                <a:close/>
              </a:path>
              <a:path w="278129" h="247014">
                <a:moveTo>
                  <a:pt x="45084" y="0"/>
                </a:moveTo>
                <a:lnTo>
                  <a:pt x="26034" y="5715"/>
                </a:lnTo>
                <a:lnTo>
                  <a:pt x="11429" y="17779"/>
                </a:lnTo>
                <a:lnTo>
                  <a:pt x="1904" y="34925"/>
                </a:lnTo>
                <a:lnTo>
                  <a:pt x="0" y="54609"/>
                </a:lnTo>
                <a:lnTo>
                  <a:pt x="8254" y="76834"/>
                </a:lnTo>
                <a:lnTo>
                  <a:pt x="24765" y="92709"/>
                </a:lnTo>
                <a:lnTo>
                  <a:pt x="45720" y="99059"/>
                </a:lnTo>
                <a:lnTo>
                  <a:pt x="69215" y="95250"/>
                </a:lnTo>
                <a:lnTo>
                  <a:pt x="71120" y="94615"/>
                </a:lnTo>
                <a:lnTo>
                  <a:pt x="122554" y="94615"/>
                </a:lnTo>
                <a:lnTo>
                  <a:pt x="102870" y="80645"/>
                </a:lnTo>
                <a:lnTo>
                  <a:pt x="93979" y="74929"/>
                </a:lnTo>
                <a:lnTo>
                  <a:pt x="50165" y="74929"/>
                </a:lnTo>
                <a:lnTo>
                  <a:pt x="40004" y="73025"/>
                </a:lnTo>
                <a:lnTo>
                  <a:pt x="32384" y="67945"/>
                </a:lnTo>
                <a:lnTo>
                  <a:pt x="26670" y="59690"/>
                </a:lnTo>
                <a:lnTo>
                  <a:pt x="24765" y="49529"/>
                </a:lnTo>
                <a:lnTo>
                  <a:pt x="26670" y="40004"/>
                </a:lnTo>
                <a:lnTo>
                  <a:pt x="32384" y="31750"/>
                </a:lnTo>
                <a:lnTo>
                  <a:pt x="40640" y="26034"/>
                </a:lnTo>
                <a:lnTo>
                  <a:pt x="50165" y="24129"/>
                </a:lnTo>
                <a:lnTo>
                  <a:pt x="92075" y="24129"/>
                </a:lnTo>
                <a:lnTo>
                  <a:pt x="85090" y="13970"/>
                </a:lnTo>
                <a:lnTo>
                  <a:pt x="66675" y="2540"/>
                </a:lnTo>
                <a:lnTo>
                  <a:pt x="45084" y="0"/>
                </a:lnTo>
                <a:close/>
              </a:path>
              <a:path w="278129" h="247014">
                <a:moveTo>
                  <a:pt x="250190" y="25400"/>
                </a:moveTo>
                <a:lnTo>
                  <a:pt x="234950" y="26034"/>
                </a:lnTo>
                <a:lnTo>
                  <a:pt x="219709" y="33020"/>
                </a:lnTo>
                <a:lnTo>
                  <a:pt x="127634" y="97790"/>
                </a:lnTo>
                <a:lnTo>
                  <a:pt x="200025" y="97790"/>
                </a:lnTo>
                <a:lnTo>
                  <a:pt x="278129" y="43179"/>
                </a:lnTo>
                <a:lnTo>
                  <a:pt x="278129" y="41275"/>
                </a:lnTo>
                <a:lnTo>
                  <a:pt x="277495" y="41275"/>
                </a:lnTo>
                <a:lnTo>
                  <a:pt x="264795" y="30479"/>
                </a:lnTo>
                <a:lnTo>
                  <a:pt x="250190" y="25400"/>
                </a:lnTo>
                <a:close/>
              </a:path>
              <a:path w="278129" h="247014">
                <a:moveTo>
                  <a:pt x="92075" y="24129"/>
                </a:moveTo>
                <a:lnTo>
                  <a:pt x="50165" y="24129"/>
                </a:lnTo>
                <a:lnTo>
                  <a:pt x="59690" y="26034"/>
                </a:lnTo>
                <a:lnTo>
                  <a:pt x="67945" y="31750"/>
                </a:lnTo>
                <a:lnTo>
                  <a:pt x="73659" y="40004"/>
                </a:lnTo>
                <a:lnTo>
                  <a:pt x="75565" y="48895"/>
                </a:lnTo>
                <a:lnTo>
                  <a:pt x="75565" y="49529"/>
                </a:lnTo>
                <a:lnTo>
                  <a:pt x="73659" y="59690"/>
                </a:lnTo>
                <a:lnTo>
                  <a:pt x="67945" y="67945"/>
                </a:lnTo>
                <a:lnTo>
                  <a:pt x="59690" y="73025"/>
                </a:lnTo>
                <a:lnTo>
                  <a:pt x="50165" y="74929"/>
                </a:lnTo>
                <a:lnTo>
                  <a:pt x="93979" y="74929"/>
                </a:lnTo>
                <a:lnTo>
                  <a:pt x="93345" y="73659"/>
                </a:lnTo>
                <a:lnTo>
                  <a:pt x="97790" y="66040"/>
                </a:lnTo>
                <a:lnTo>
                  <a:pt x="99059" y="59690"/>
                </a:lnTo>
                <a:lnTo>
                  <a:pt x="99695" y="53340"/>
                </a:lnTo>
                <a:lnTo>
                  <a:pt x="96520" y="31750"/>
                </a:lnTo>
                <a:lnTo>
                  <a:pt x="92075" y="24129"/>
                </a:lnTo>
                <a:close/>
              </a:path>
            </a:pathLst>
          </a:custGeom>
          <a:solidFill>
            <a:srgbClr val="2925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600940" y="1714500"/>
            <a:ext cx="1497965" cy="0"/>
          </a:xfrm>
          <a:custGeom>
            <a:avLst/>
            <a:gdLst/>
            <a:ahLst/>
            <a:cxnLst/>
            <a:rect l="l" t="t" r="r" b="b"/>
            <a:pathLst>
              <a:path w="1497965">
                <a:moveTo>
                  <a:pt x="0" y="0"/>
                </a:moveTo>
                <a:lnTo>
                  <a:pt x="1497965" y="0"/>
                </a:lnTo>
              </a:path>
            </a:pathLst>
          </a:custGeom>
          <a:ln w="33020">
            <a:solidFill>
              <a:srgbClr val="29255E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609600" y="2975610"/>
            <a:ext cx="1637664" cy="247015"/>
            <a:chOff x="609600" y="2975610"/>
            <a:chExt cx="1637664" cy="247015"/>
          </a:xfrm>
        </p:grpSpPr>
        <p:sp>
          <p:nvSpPr>
            <p:cNvPr id="6" name="object 6"/>
            <p:cNvSpPr/>
            <p:nvPr/>
          </p:nvSpPr>
          <p:spPr>
            <a:xfrm>
              <a:off x="749300" y="3098800"/>
              <a:ext cx="1497965" cy="0"/>
            </a:xfrm>
            <a:custGeom>
              <a:avLst/>
              <a:gdLst/>
              <a:ahLst/>
              <a:cxnLst/>
              <a:rect l="l" t="t" r="r" b="b"/>
              <a:pathLst>
                <a:path w="1497964">
                  <a:moveTo>
                    <a:pt x="0" y="0"/>
                  </a:moveTo>
                  <a:lnTo>
                    <a:pt x="1497964" y="0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09600" y="2975610"/>
              <a:ext cx="278130" cy="247015"/>
            </a:xfrm>
            <a:custGeom>
              <a:avLst/>
              <a:gdLst/>
              <a:ahLst/>
              <a:cxnLst/>
              <a:rect l="l" t="t" r="r" b="b"/>
              <a:pathLst>
                <a:path w="278130" h="247014">
                  <a:moveTo>
                    <a:pt x="53975" y="146685"/>
                  </a:moveTo>
                  <a:lnTo>
                    <a:pt x="10795" y="166370"/>
                  </a:lnTo>
                  <a:lnTo>
                    <a:pt x="634" y="205105"/>
                  </a:lnTo>
                  <a:lnTo>
                    <a:pt x="7620" y="223520"/>
                  </a:lnTo>
                  <a:lnTo>
                    <a:pt x="20320" y="237490"/>
                  </a:lnTo>
                  <a:lnTo>
                    <a:pt x="37465" y="245745"/>
                  </a:lnTo>
                  <a:lnTo>
                    <a:pt x="57150" y="247015"/>
                  </a:lnTo>
                  <a:lnTo>
                    <a:pt x="79375" y="237490"/>
                  </a:lnTo>
                  <a:lnTo>
                    <a:pt x="92075" y="222885"/>
                  </a:lnTo>
                  <a:lnTo>
                    <a:pt x="50165" y="222885"/>
                  </a:lnTo>
                  <a:lnTo>
                    <a:pt x="40004" y="220345"/>
                  </a:lnTo>
                  <a:lnTo>
                    <a:pt x="32384" y="215265"/>
                  </a:lnTo>
                  <a:lnTo>
                    <a:pt x="26670" y="207010"/>
                  </a:lnTo>
                  <a:lnTo>
                    <a:pt x="24765" y="197485"/>
                  </a:lnTo>
                  <a:lnTo>
                    <a:pt x="26670" y="187325"/>
                  </a:lnTo>
                  <a:lnTo>
                    <a:pt x="32384" y="179070"/>
                  </a:lnTo>
                  <a:lnTo>
                    <a:pt x="40004" y="173990"/>
                  </a:lnTo>
                  <a:lnTo>
                    <a:pt x="50165" y="172085"/>
                  </a:lnTo>
                  <a:lnTo>
                    <a:pt x="93979" y="172085"/>
                  </a:lnTo>
                  <a:lnTo>
                    <a:pt x="109854" y="160655"/>
                  </a:lnTo>
                  <a:lnTo>
                    <a:pt x="122554" y="152400"/>
                  </a:lnTo>
                  <a:lnTo>
                    <a:pt x="71120" y="152400"/>
                  </a:lnTo>
                  <a:lnTo>
                    <a:pt x="61595" y="147955"/>
                  </a:lnTo>
                  <a:lnTo>
                    <a:pt x="53975" y="146685"/>
                  </a:lnTo>
                  <a:close/>
                </a:path>
                <a:path w="278130" h="247014">
                  <a:moveTo>
                    <a:pt x="93979" y="172085"/>
                  </a:moveTo>
                  <a:lnTo>
                    <a:pt x="50165" y="172085"/>
                  </a:lnTo>
                  <a:lnTo>
                    <a:pt x="59690" y="173990"/>
                  </a:lnTo>
                  <a:lnTo>
                    <a:pt x="67945" y="179070"/>
                  </a:lnTo>
                  <a:lnTo>
                    <a:pt x="73659" y="187325"/>
                  </a:lnTo>
                  <a:lnTo>
                    <a:pt x="75565" y="197485"/>
                  </a:lnTo>
                  <a:lnTo>
                    <a:pt x="73659" y="207010"/>
                  </a:lnTo>
                  <a:lnTo>
                    <a:pt x="67945" y="215265"/>
                  </a:lnTo>
                  <a:lnTo>
                    <a:pt x="59690" y="220980"/>
                  </a:lnTo>
                  <a:lnTo>
                    <a:pt x="50165" y="222885"/>
                  </a:lnTo>
                  <a:lnTo>
                    <a:pt x="92075" y="222885"/>
                  </a:lnTo>
                  <a:lnTo>
                    <a:pt x="93979" y="220345"/>
                  </a:lnTo>
                  <a:lnTo>
                    <a:pt x="99695" y="198120"/>
                  </a:lnTo>
                  <a:lnTo>
                    <a:pt x="94615" y="174625"/>
                  </a:lnTo>
                  <a:lnTo>
                    <a:pt x="93345" y="173355"/>
                  </a:lnTo>
                  <a:lnTo>
                    <a:pt x="93979" y="172085"/>
                  </a:lnTo>
                  <a:close/>
                </a:path>
                <a:path w="278130" h="247014">
                  <a:moveTo>
                    <a:pt x="200025" y="149225"/>
                  </a:moveTo>
                  <a:lnTo>
                    <a:pt x="128270" y="149225"/>
                  </a:lnTo>
                  <a:lnTo>
                    <a:pt x="163195" y="173990"/>
                  </a:lnTo>
                  <a:lnTo>
                    <a:pt x="220980" y="213995"/>
                  </a:lnTo>
                  <a:lnTo>
                    <a:pt x="229234" y="219075"/>
                  </a:lnTo>
                  <a:lnTo>
                    <a:pt x="238759" y="221615"/>
                  </a:lnTo>
                  <a:lnTo>
                    <a:pt x="248284" y="221615"/>
                  </a:lnTo>
                  <a:lnTo>
                    <a:pt x="257809" y="219710"/>
                  </a:lnTo>
                  <a:lnTo>
                    <a:pt x="266700" y="217170"/>
                  </a:lnTo>
                  <a:lnTo>
                    <a:pt x="273050" y="211455"/>
                  </a:lnTo>
                  <a:lnTo>
                    <a:pt x="278130" y="205105"/>
                  </a:lnTo>
                  <a:lnTo>
                    <a:pt x="278130" y="203835"/>
                  </a:lnTo>
                  <a:lnTo>
                    <a:pt x="200025" y="149225"/>
                  </a:lnTo>
                  <a:close/>
                </a:path>
                <a:path w="278130" h="247014">
                  <a:moveTo>
                    <a:pt x="122554" y="94615"/>
                  </a:moveTo>
                  <a:lnTo>
                    <a:pt x="72390" y="94615"/>
                  </a:lnTo>
                  <a:lnTo>
                    <a:pt x="113029" y="123190"/>
                  </a:lnTo>
                  <a:lnTo>
                    <a:pt x="113029" y="123825"/>
                  </a:lnTo>
                  <a:lnTo>
                    <a:pt x="72390" y="152400"/>
                  </a:lnTo>
                  <a:lnTo>
                    <a:pt x="122554" y="152400"/>
                  </a:lnTo>
                  <a:lnTo>
                    <a:pt x="127000" y="149225"/>
                  </a:lnTo>
                  <a:lnTo>
                    <a:pt x="200025" y="149225"/>
                  </a:lnTo>
                  <a:lnTo>
                    <a:pt x="163829" y="123190"/>
                  </a:lnTo>
                  <a:lnTo>
                    <a:pt x="200025" y="97790"/>
                  </a:lnTo>
                  <a:lnTo>
                    <a:pt x="126365" y="97790"/>
                  </a:lnTo>
                  <a:lnTo>
                    <a:pt x="122554" y="94615"/>
                  </a:lnTo>
                  <a:close/>
                </a:path>
                <a:path w="278130" h="247014">
                  <a:moveTo>
                    <a:pt x="45084" y="0"/>
                  </a:moveTo>
                  <a:lnTo>
                    <a:pt x="26034" y="5715"/>
                  </a:lnTo>
                  <a:lnTo>
                    <a:pt x="11429" y="17780"/>
                  </a:lnTo>
                  <a:lnTo>
                    <a:pt x="1904" y="34925"/>
                  </a:lnTo>
                  <a:lnTo>
                    <a:pt x="0" y="54610"/>
                  </a:lnTo>
                  <a:lnTo>
                    <a:pt x="8254" y="76835"/>
                  </a:lnTo>
                  <a:lnTo>
                    <a:pt x="24765" y="92710"/>
                  </a:lnTo>
                  <a:lnTo>
                    <a:pt x="45720" y="99060"/>
                  </a:lnTo>
                  <a:lnTo>
                    <a:pt x="69215" y="95250"/>
                  </a:lnTo>
                  <a:lnTo>
                    <a:pt x="71120" y="94615"/>
                  </a:lnTo>
                  <a:lnTo>
                    <a:pt x="122554" y="94615"/>
                  </a:lnTo>
                  <a:lnTo>
                    <a:pt x="102870" y="80645"/>
                  </a:lnTo>
                  <a:lnTo>
                    <a:pt x="93979" y="74930"/>
                  </a:lnTo>
                  <a:lnTo>
                    <a:pt x="50165" y="74930"/>
                  </a:lnTo>
                  <a:lnTo>
                    <a:pt x="40004" y="73025"/>
                  </a:lnTo>
                  <a:lnTo>
                    <a:pt x="32384" y="67945"/>
                  </a:lnTo>
                  <a:lnTo>
                    <a:pt x="26670" y="59690"/>
                  </a:lnTo>
                  <a:lnTo>
                    <a:pt x="24765" y="49530"/>
                  </a:lnTo>
                  <a:lnTo>
                    <a:pt x="26670" y="40005"/>
                  </a:lnTo>
                  <a:lnTo>
                    <a:pt x="32384" y="31750"/>
                  </a:lnTo>
                  <a:lnTo>
                    <a:pt x="40640" y="26035"/>
                  </a:lnTo>
                  <a:lnTo>
                    <a:pt x="50165" y="24130"/>
                  </a:lnTo>
                  <a:lnTo>
                    <a:pt x="92075" y="24130"/>
                  </a:lnTo>
                  <a:lnTo>
                    <a:pt x="85090" y="13970"/>
                  </a:lnTo>
                  <a:lnTo>
                    <a:pt x="66675" y="2540"/>
                  </a:lnTo>
                  <a:lnTo>
                    <a:pt x="45084" y="0"/>
                  </a:lnTo>
                  <a:close/>
                </a:path>
                <a:path w="278130" h="247014">
                  <a:moveTo>
                    <a:pt x="250190" y="25400"/>
                  </a:moveTo>
                  <a:lnTo>
                    <a:pt x="234950" y="26035"/>
                  </a:lnTo>
                  <a:lnTo>
                    <a:pt x="219709" y="33020"/>
                  </a:lnTo>
                  <a:lnTo>
                    <a:pt x="127634" y="97790"/>
                  </a:lnTo>
                  <a:lnTo>
                    <a:pt x="200025" y="97790"/>
                  </a:lnTo>
                  <a:lnTo>
                    <a:pt x="278130" y="43180"/>
                  </a:lnTo>
                  <a:lnTo>
                    <a:pt x="278130" y="41275"/>
                  </a:lnTo>
                  <a:lnTo>
                    <a:pt x="277494" y="41275"/>
                  </a:lnTo>
                  <a:lnTo>
                    <a:pt x="264794" y="30480"/>
                  </a:lnTo>
                  <a:lnTo>
                    <a:pt x="250190" y="25400"/>
                  </a:lnTo>
                  <a:close/>
                </a:path>
                <a:path w="278130" h="247014">
                  <a:moveTo>
                    <a:pt x="92075" y="24130"/>
                  </a:moveTo>
                  <a:lnTo>
                    <a:pt x="50165" y="24130"/>
                  </a:lnTo>
                  <a:lnTo>
                    <a:pt x="59690" y="26035"/>
                  </a:lnTo>
                  <a:lnTo>
                    <a:pt x="67945" y="31750"/>
                  </a:lnTo>
                  <a:lnTo>
                    <a:pt x="73659" y="40005"/>
                  </a:lnTo>
                  <a:lnTo>
                    <a:pt x="75565" y="48895"/>
                  </a:lnTo>
                  <a:lnTo>
                    <a:pt x="75565" y="49530"/>
                  </a:lnTo>
                  <a:lnTo>
                    <a:pt x="73659" y="59690"/>
                  </a:lnTo>
                  <a:lnTo>
                    <a:pt x="67945" y="67945"/>
                  </a:lnTo>
                  <a:lnTo>
                    <a:pt x="59690" y="73025"/>
                  </a:lnTo>
                  <a:lnTo>
                    <a:pt x="50165" y="74930"/>
                  </a:lnTo>
                  <a:lnTo>
                    <a:pt x="93979" y="74930"/>
                  </a:lnTo>
                  <a:lnTo>
                    <a:pt x="93345" y="73660"/>
                  </a:lnTo>
                  <a:lnTo>
                    <a:pt x="97790" y="66040"/>
                  </a:lnTo>
                  <a:lnTo>
                    <a:pt x="99059" y="59690"/>
                  </a:lnTo>
                  <a:lnTo>
                    <a:pt x="99695" y="53340"/>
                  </a:lnTo>
                  <a:lnTo>
                    <a:pt x="96520" y="31750"/>
                  </a:lnTo>
                  <a:lnTo>
                    <a:pt x="92075" y="24130"/>
                  </a:lnTo>
                  <a:close/>
                </a:path>
              </a:pathLst>
            </a:custGeom>
            <a:solidFill>
              <a:srgbClr val="29255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2733039" y="2889885"/>
            <a:ext cx="1743710" cy="287020"/>
            <a:chOff x="2733039" y="2889885"/>
            <a:chExt cx="1743710" cy="287020"/>
          </a:xfrm>
        </p:grpSpPr>
        <p:pic>
          <p:nvPicPr>
            <p:cNvPr id="9" name="object 9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733039" y="2889885"/>
              <a:ext cx="259715" cy="2870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021329" y="3060065"/>
              <a:ext cx="1455420" cy="0"/>
            </a:xfrm>
            <a:custGeom>
              <a:avLst/>
              <a:gdLst/>
              <a:ahLst/>
              <a:cxnLst/>
              <a:rect l="l" t="t" r="r" b="b"/>
              <a:pathLst>
                <a:path w="1455420">
                  <a:moveTo>
                    <a:pt x="0" y="0"/>
                  </a:moveTo>
                  <a:lnTo>
                    <a:pt x="1455420" y="0"/>
                  </a:lnTo>
                </a:path>
              </a:pathLst>
            </a:custGeom>
            <a:ln w="12700">
              <a:solidFill>
                <a:srgbClr val="29255E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12766675" y="2101850"/>
            <a:ext cx="1587500" cy="1569085"/>
            <a:chOff x="12766675" y="2101850"/>
            <a:chExt cx="1587500" cy="1569085"/>
          </a:xfrm>
        </p:grpSpPr>
        <p:sp>
          <p:nvSpPr>
            <p:cNvPr id="12" name="object 12"/>
            <p:cNvSpPr/>
            <p:nvPr/>
          </p:nvSpPr>
          <p:spPr>
            <a:xfrm>
              <a:off x="12783184" y="2118359"/>
              <a:ext cx="1555115" cy="1535430"/>
            </a:xfrm>
            <a:custGeom>
              <a:avLst/>
              <a:gdLst/>
              <a:ahLst/>
              <a:cxnLst/>
              <a:rect l="l" t="t" r="r" b="b"/>
              <a:pathLst>
                <a:path w="1555115" h="1535429">
                  <a:moveTo>
                    <a:pt x="839470" y="0"/>
                  </a:moveTo>
                  <a:lnTo>
                    <a:pt x="788034" y="3175"/>
                  </a:lnTo>
                  <a:lnTo>
                    <a:pt x="739775" y="12700"/>
                  </a:lnTo>
                  <a:lnTo>
                    <a:pt x="697230" y="27305"/>
                  </a:lnTo>
                  <a:lnTo>
                    <a:pt x="661670" y="47625"/>
                  </a:lnTo>
                  <a:lnTo>
                    <a:pt x="591820" y="109855"/>
                  </a:lnTo>
                  <a:lnTo>
                    <a:pt x="574675" y="189230"/>
                  </a:lnTo>
                  <a:lnTo>
                    <a:pt x="614680" y="337185"/>
                  </a:lnTo>
                  <a:lnTo>
                    <a:pt x="717550" y="607060"/>
                  </a:lnTo>
                  <a:lnTo>
                    <a:pt x="648334" y="554355"/>
                  </a:lnTo>
                  <a:lnTo>
                    <a:pt x="485140" y="440690"/>
                  </a:lnTo>
                  <a:lnTo>
                    <a:pt x="295275" y="329565"/>
                  </a:lnTo>
                  <a:lnTo>
                    <a:pt x="145415" y="285115"/>
                  </a:lnTo>
                  <a:lnTo>
                    <a:pt x="114935" y="294005"/>
                  </a:lnTo>
                  <a:lnTo>
                    <a:pt x="64135" y="340360"/>
                  </a:lnTo>
                  <a:lnTo>
                    <a:pt x="44450" y="374650"/>
                  </a:lnTo>
                  <a:lnTo>
                    <a:pt x="28575" y="415290"/>
                  </a:lnTo>
                  <a:lnTo>
                    <a:pt x="15875" y="459740"/>
                  </a:lnTo>
                  <a:lnTo>
                    <a:pt x="6985" y="508000"/>
                  </a:lnTo>
                  <a:lnTo>
                    <a:pt x="1905" y="557530"/>
                  </a:lnTo>
                  <a:lnTo>
                    <a:pt x="0" y="607060"/>
                  </a:lnTo>
                  <a:lnTo>
                    <a:pt x="1905" y="655955"/>
                  </a:lnTo>
                  <a:lnTo>
                    <a:pt x="6985" y="701675"/>
                  </a:lnTo>
                  <a:lnTo>
                    <a:pt x="15240" y="744220"/>
                  </a:lnTo>
                  <a:lnTo>
                    <a:pt x="27305" y="781685"/>
                  </a:lnTo>
                  <a:lnTo>
                    <a:pt x="68580" y="864870"/>
                  </a:lnTo>
                  <a:lnTo>
                    <a:pt x="140335" y="897890"/>
                  </a:lnTo>
                  <a:lnTo>
                    <a:pt x="295275" y="883920"/>
                  </a:lnTo>
                  <a:lnTo>
                    <a:pt x="586105" y="826770"/>
                  </a:lnTo>
                  <a:lnTo>
                    <a:pt x="523875" y="857885"/>
                  </a:lnTo>
                  <a:lnTo>
                    <a:pt x="384809" y="934720"/>
                  </a:lnTo>
                  <a:lnTo>
                    <a:pt x="240030" y="1033780"/>
                  </a:lnTo>
                  <a:lnTo>
                    <a:pt x="160655" y="1131570"/>
                  </a:lnTo>
                  <a:lnTo>
                    <a:pt x="159385" y="1165860"/>
                  </a:lnTo>
                  <a:lnTo>
                    <a:pt x="171450" y="1202055"/>
                  </a:lnTo>
                  <a:lnTo>
                    <a:pt x="194310" y="1238885"/>
                  </a:lnTo>
                  <a:lnTo>
                    <a:pt x="225425" y="1276350"/>
                  </a:lnTo>
                  <a:lnTo>
                    <a:pt x="264159" y="1311910"/>
                  </a:lnTo>
                  <a:lnTo>
                    <a:pt x="307340" y="1344930"/>
                  </a:lnTo>
                  <a:lnTo>
                    <a:pt x="353695" y="1373505"/>
                  </a:lnTo>
                  <a:lnTo>
                    <a:pt x="401320" y="1397635"/>
                  </a:lnTo>
                  <a:lnTo>
                    <a:pt x="447675" y="1415415"/>
                  </a:lnTo>
                  <a:lnTo>
                    <a:pt x="491490" y="1425575"/>
                  </a:lnTo>
                  <a:lnTo>
                    <a:pt x="529590" y="1427480"/>
                  </a:lnTo>
                  <a:lnTo>
                    <a:pt x="607059" y="1414145"/>
                  </a:lnTo>
                  <a:lnTo>
                    <a:pt x="662940" y="1362710"/>
                  </a:lnTo>
                  <a:lnTo>
                    <a:pt x="725170" y="1232535"/>
                  </a:lnTo>
                  <a:lnTo>
                    <a:pt x="819784" y="981075"/>
                  </a:lnTo>
                  <a:lnTo>
                    <a:pt x="822959" y="1049020"/>
                  </a:lnTo>
                  <a:lnTo>
                    <a:pt x="836295" y="1204595"/>
                  </a:lnTo>
                  <a:lnTo>
                    <a:pt x="864870" y="1374775"/>
                  </a:lnTo>
                  <a:lnTo>
                    <a:pt x="913765" y="1485900"/>
                  </a:lnTo>
                  <a:lnTo>
                    <a:pt x="965834" y="1516380"/>
                  </a:lnTo>
                  <a:lnTo>
                    <a:pt x="1041400" y="1532890"/>
                  </a:lnTo>
                  <a:lnTo>
                    <a:pt x="1085215" y="1535430"/>
                  </a:lnTo>
                  <a:lnTo>
                    <a:pt x="1131570" y="1533525"/>
                  </a:lnTo>
                  <a:lnTo>
                    <a:pt x="1179195" y="1527175"/>
                  </a:lnTo>
                  <a:lnTo>
                    <a:pt x="1228090" y="1516380"/>
                  </a:lnTo>
                  <a:lnTo>
                    <a:pt x="1275715" y="1500505"/>
                  </a:lnTo>
                  <a:lnTo>
                    <a:pt x="1322070" y="1478915"/>
                  </a:lnTo>
                  <a:lnTo>
                    <a:pt x="1365884" y="1451610"/>
                  </a:lnTo>
                  <a:lnTo>
                    <a:pt x="1405890" y="1417955"/>
                  </a:lnTo>
                  <a:lnTo>
                    <a:pt x="1441450" y="1378585"/>
                  </a:lnTo>
                  <a:lnTo>
                    <a:pt x="1515109" y="1265555"/>
                  </a:lnTo>
                  <a:lnTo>
                    <a:pt x="1499870" y="1172845"/>
                  </a:lnTo>
                  <a:lnTo>
                    <a:pt x="1358265" y="1050925"/>
                  </a:lnTo>
                  <a:lnTo>
                    <a:pt x="1055370" y="850265"/>
                  </a:lnTo>
                  <a:lnTo>
                    <a:pt x="1112520" y="862965"/>
                  </a:lnTo>
                  <a:lnTo>
                    <a:pt x="1244600" y="885825"/>
                  </a:lnTo>
                  <a:lnTo>
                    <a:pt x="1393825" y="895350"/>
                  </a:lnTo>
                  <a:lnTo>
                    <a:pt x="1500505" y="867410"/>
                  </a:lnTo>
                  <a:lnTo>
                    <a:pt x="1533525" y="814070"/>
                  </a:lnTo>
                  <a:lnTo>
                    <a:pt x="1544320" y="774700"/>
                  </a:lnTo>
                  <a:lnTo>
                    <a:pt x="1551940" y="729615"/>
                  </a:lnTo>
                  <a:lnTo>
                    <a:pt x="1555115" y="680720"/>
                  </a:lnTo>
                  <a:lnTo>
                    <a:pt x="1553845" y="628650"/>
                  </a:lnTo>
                  <a:lnTo>
                    <a:pt x="1549400" y="575945"/>
                  </a:lnTo>
                  <a:lnTo>
                    <a:pt x="1541145" y="524510"/>
                  </a:lnTo>
                  <a:lnTo>
                    <a:pt x="1528445" y="474980"/>
                  </a:lnTo>
                  <a:lnTo>
                    <a:pt x="1511934" y="430530"/>
                  </a:lnTo>
                  <a:lnTo>
                    <a:pt x="1490980" y="391160"/>
                  </a:lnTo>
                  <a:lnTo>
                    <a:pt x="1466215" y="360045"/>
                  </a:lnTo>
                  <a:lnTo>
                    <a:pt x="1355090" y="302260"/>
                  </a:lnTo>
                  <a:lnTo>
                    <a:pt x="1279525" y="317500"/>
                  </a:lnTo>
                  <a:lnTo>
                    <a:pt x="1168400" y="409575"/>
                  </a:lnTo>
                  <a:lnTo>
                    <a:pt x="977900" y="602615"/>
                  </a:lnTo>
                  <a:lnTo>
                    <a:pt x="1010920" y="548005"/>
                  </a:lnTo>
                  <a:lnTo>
                    <a:pt x="1080134" y="417195"/>
                  </a:lnTo>
                  <a:lnTo>
                    <a:pt x="1144270" y="262255"/>
                  </a:lnTo>
                  <a:lnTo>
                    <a:pt x="1158875" y="135255"/>
                  </a:lnTo>
                  <a:lnTo>
                    <a:pt x="1145540" y="104775"/>
                  </a:lnTo>
                  <a:lnTo>
                    <a:pt x="1085850" y="53975"/>
                  </a:lnTo>
                  <a:lnTo>
                    <a:pt x="1043940" y="34290"/>
                  </a:lnTo>
                  <a:lnTo>
                    <a:pt x="996950" y="19050"/>
                  </a:lnTo>
                  <a:lnTo>
                    <a:pt x="945515" y="7620"/>
                  </a:lnTo>
                  <a:lnTo>
                    <a:pt x="892809" y="1270"/>
                  </a:lnTo>
                  <a:lnTo>
                    <a:pt x="839470" y="0"/>
                  </a:lnTo>
                  <a:close/>
                </a:path>
              </a:pathLst>
            </a:custGeom>
            <a:solidFill>
              <a:srgbClr val="5E7E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3382625" y="2703830"/>
              <a:ext cx="435609" cy="392430"/>
            </a:xfrm>
            <a:custGeom>
              <a:avLst/>
              <a:gdLst/>
              <a:ahLst/>
              <a:cxnLst/>
              <a:rect l="l" t="t" r="r" b="b"/>
              <a:pathLst>
                <a:path w="435609" h="392430">
                  <a:moveTo>
                    <a:pt x="187959" y="0"/>
                  </a:moveTo>
                  <a:lnTo>
                    <a:pt x="149225" y="5079"/>
                  </a:lnTo>
                  <a:lnTo>
                    <a:pt x="80644" y="35560"/>
                  </a:lnTo>
                  <a:lnTo>
                    <a:pt x="30480" y="93345"/>
                  </a:lnTo>
                  <a:lnTo>
                    <a:pt x="14605" y="132715"/>
                  </a:lnTo>
                  <a:lnTo>
                    <a:pt x="6350" y="178435"/>
                  </a:lnTo>
                  <a:lnTo>
                    <a:pt x="0" y="302895"/>
                  </a:lnTo>
                  <a:lnTo>
                    <a:pt x="15875" y="367029"/>
                  </a:lnTo>
                  <a:lnTo>
                    <a:pt x="69215" y="389254"/>
                  </a:lnTo>
                  <a:lnTo>
                    <a:pt x="177165" y="390525"/>
                  </a:lnTo>
                  <a:lnTo>
                    <a:pt x="211455" y="392429"/>
                  </a:lnTo>
                  <a:lnTo>
                    <a:pt x="287655" y="375285"/>
                  </a:lnTo>
                  <a:lnTo>
                    <a:pt x="326390" y="356870"/>
                  </a:lnTo>
                  <a:lnTo>
                    <a:pt x="361315" y="333375"/>
                  </a:lnTo>
                  <a:lnTo>
                    <a:pt x="392430" y="304800"/>
                  </a:lnTo>
                  <a:lnTo>
                    <a:pt x="415925" y="271779"/>
                  </a:lnTo>
                  <a:lnTo>
                    <a:pt x="431165" y="235585"/>
                  </a:lnTo>
                  <a:lnTo>
                    <a:pt x="435609" y="196215"/>
                  </a:lnTo>
                  <a:lnTo>
                    <a:pt x="427355" y="153670"/>
                  </a:lnTo>
                  <a:lnTo>
                    <a:pt x="403859" y="109854"/>
                  </a:lnTo>
                  <a:lnTo>
                    <a:pt x="375284" y="74929"/>
                  </a:lnTo>
                  <a:lnTo>
                    <a:pt x="341630" y="46990"/>
                  </a:lnTo>
                  <a:lnTo>
                    <a:pt x="305434" y="25400"/>
                  </a:lnTo>
                  <a:lnTo>
                    <a:pt x="266700" y="10160"/>
                  </a:lnTo>
                  <a:lnTo>
                    <a:pt x="227330" y="1904"/>
                  </a:lnTo>
                  <a:lnTo>
                    <a:pt x="187959" y="0"/>
                  </a:lnTo>
                  <a:close/>
                </a:path>
              </a:pathLst>
            </a:custGeom>
            <a:solidFill>
              <a:srgbClr val="2023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3441680" y="2402840"/>
              <a:ext cx="628015" cy="633095"/>
            </a:xfrm>
            <a:custGeom>
              <a:avLst/>
              <a:gdLst/>
              <a:ahLst/>
              <a:cxnLst/>
              <a:rect l="l" t="t" r="r" b="b"/>
              <a:pathLst>
                <a:path w="628015" h="633094">
                  <a:moveTo>
                    <a:pt x="42544" y="514350"/>
                  </a:moveTo>
                  <a:lnTo>
                    <a:pt x="18414" y="528319"/>
                  </a:lnTo>
                  <a:lnTo>
                    <a:pt x="0" y="547369"/>
                  </a:lnTo>
                  <a:lnTo>
                    <a:pt x="634" y="562609"/>
                  </a:lnTo>
                  <a:lnTo>
                    <a:pt x="18414" y="563244"/>
                  </a:lnTo>
                  <a:lnTo>
                    <a:pt x="38100" y="550544"/>
                  </a:lnTo>
                  <a:lnTo>
                    <a:pt x="53339" y="532129"/>
                  </a:lnTo>
                  <a:lnTo>
                    <a:pt x="56514" y="515619"/>
                  </a:lnTo>
                  <a:lnTo>
                    <a:pt x="42544" y="514350"/>
                  </a:lnTo>
                  <a:close/>
                </a:path>
                <a:path w="628015" h="633094">
                  <a:moveTo>
                    <a:pt x="19684" y="393064"/>
                  </a:moveTo>
                  <a:lnTo>
                    <a:pt x="8889" y="402589"/>
                  </a:lnTo>
                  <a:lnTo>
                    <a:pt x="21589" y="425450"/>
                  </a:lnTo>
                  <a:lnTo>
                    <a:pt x="46354" y="445134"/>
                  </a:lnTo>
                  <a:lnTo>
                    <a:pt x="70484" y="454025"/>
                  </a:lnTo>
                  <a:lnTo>
                    <a:pt x="82550" y="446404"/>
                  </a:lnTo>
                  <a:lnTo>
                    <a:pt x="71754" y="424814"/>
                  </a:lnTo>
                  <a:lnTo>
                    <a:pt x="45719" y="403859"/>
                  </a:lnTo>
                  <a:lnTo>
                    <a:pt x="19684" y="393064"/>
                  </a:lnTo>
                  <a:close/>
                </a:path>
                <a:path w="628015" h="633094">
                  <a:moveTo>
                    <a:pt x="47625" y="0"/>
                  </a:moveTo>
                  <a:lnTo>
                    <a:pt x="35559" y="9525"/>
                  </a:lnTo>
                  <a:lnTo>
                    <a:pt x="32384" y="40639"/>
                  </a:lnTo>
                  <a:lnTo>
                    <a:pt x="35559" y="86994"/>
                  </a:lnTo>
                  <a:lnTo>
                    <a:pt x="44450" y="139700"/>
                  </a:lnTo>
                  <a:lnTo>
                    <a:pt x="57150" y="192404"/>
                  </a:lnTo>
                  <a:lnTo>
                    <a:pt x="72389" y="237489"/>
                  </a:lnTo>
                  <a:lnTo>
                    <a:pt x="103504" y="275589"/>
                  </a:lnTo>
                  <a:lnTo>
                    <a:pt x="113664" y="250189"/>
                  </a:lnTo>
                  <a:lnTo>
                    <a:pt x="109219" y="198119"/>
                  </a:lnTo>
                  <a:lnTo>
                    <a:pt x="95884" y="133350"/>
                  </a:lnTo>
                  <a:lnTo>
                    <a:pt x="77469" y="69850"/>
                  </a:lnTo>
                  <a:lnTo>
                    <a:pt x="59689" y="20954"/>
                  </a:lnTo>
                  <a:lnTo>
                    <a:pt x="47625" y="0"/>
                  </a:lnTo>
                  <a:close/>
                </a:path>
                <a:path w="628015" h="633094">
                  <a:moveTo>
                    <a:pt x="115569" y="558164"/>
                  </a:moveTo>
                  <a:lnTo>
                    <a:pt x="102869" y="560704"/>
                  </a:lnTo>
                  <a:lnTo>
                    <a:pt x="88900" y="586104"/>
                  </a:lnTo>
                  <a:lnTo>
                    <a:pt x="80644" y="616584"/>
                  </a:lnTo>
                  <a:lnTo>
                    <a:pt x="86359" y="633094"/>
                  </a:lnTo>
                  <a:lnTo>
                    <a:pt x="100964" y="626109"/>
                  </a:lnTo>
                  <a:lnTo>
                    <a:pt x="113029" y="604519"/>
                  </a:lnTo>
                  <a:lnTo>
                    <a:pt x="118744" y="579119"/>
                  </a:lnTo>
                  <a:lnTo>
                    <a:pt x="115569" y="558164"/>
                  </a:lnTo>
                  <a:close/>
                </a:path>
                <a:path w="628015" h="633094">
                  <a:moveTo>
                    <a:pt x="158750" y="326389"/>
                  </a:moveTo>
                  <a:lnTo>
                    <a:pt x="147319" y="335279"/>
                  </a:lnTo>
                  <a:lnTo>
                    <a:pt x="138429" y="365759"/>
                  </a:lnTo>
                  <a:lnTo>
                    <a:pt x="136525" y="398779"/>
                  </a:lnTo>
                  <a:lnTo>
                    <a:pt x="144779" y="415289"/>
                  </a:lnTo>
                  <a:lnTo>
                    <a:pt x="157479" y="403859"/>
                  </a:lnTo>
                  <a:lnTo>
                    <a:pt x="165100" y="375919"/>
                  </a:lnTo>
                  <a:lnTo>
                    <a:pt x="166369" y="344804"/>
                  </a:lnTo>
                  <a:lnTo>
                    <a:pt x="158750" y="326389"/>
                  </a:lnTo>
                  <a:close/>
                </a:path>
                <a:path w="628015" h="633094">
                  <a:moveTo>
                    <a:pt x="187959" y="135254"/>
                  </a:moveTo>
                  <a:lnTo>
                    <a:pt x="170814" y="148589"/>
                  </a:lnTo>
                  <a:lnTo>
                    <a:pt x="161925" y="186689"/>
                  </a:lnTo>
                  <a:lnTo>
                    <a:pt x="160019" y="234314"/>
                  </a:lnTo>
                  <a:lnTo>
                    <a:pt x="165734" y="274319"/>
                  </a:lnTo>
                  <a:lnTo>
                    <a:pt x="179069" y="290194"/>
                  </a:lnTo>
                  <a:lnTo>
                    <a:pt x="196850" y="266064"/>
                  </a:lnTo>
                  <a:lnTo>
                    <a:pt x="206375" y="215264"/>
                  </a:lnTo>
                  <a:lnTo>
                    <a:pt x="204469" y="162559"/>
                  </a:lnTo>
                  <a:lnTo>
                    <a:pt x="187959" y="135254"/>
                  </a:lnTo>
                  <a:close/>
                </a:path>
                <a:path w="628015" h="633094">
                  <a:moveTo>
                    <a:pt x="191134" y="568325"/>
                  </a:moveTo>
                  <a:lnTo>
                    <a:pt x="179069" y="576579"/>
                  </a:lnTo>
                  <a:lnTo>
                    <a:pt x="187325" y="601979"/>
                  </a:lnTo>
                  <a:lnTo>
                    <a:pt x="203834" y="626109"/>
                  </a:lnTo>
                  <a:lnTo>
                    <a:pt x="218439" y="630554"/>
                  </a:lnTo>
                  <a:lnTo>
                    <a:pt x="224789" y="615314"/>
                  </a:lnTo>
                  <a:lnTo>
                    <a:pt x="222250" y="596900"/>
                  </a:lnTo>
                  <a:lnTo>
                    <a:pt x="211454" y="579754"/>
                  </a:lnTo>
                  <a:lnTo>
                    <a:pt x="191134" y="568325"/>
                  </a:lnTo>
                  <a:close/>
                </a:path>
                <a:path w="628015" h="633094">
                  <a:moveTo>
                    <a:pt x="220344" y="362584"/>
                  </a:moveTo>
                  <a:lnTo>
                    <a:pt x="213994" y="365125"/>
                  </a:lnTo>
                  <a:lnTo>
                    <a:pt x="205739" y="382269"/>
                  </a:lnTo>
                  <a:lnTo>
                    <a:pt x="193039" y="419100"/>
                  </a:lnTo>
                  <a:lnTo>
                    <a:pt x="200025" y="420369"/>
                  </a:lnTo>
                  <a:lnTo>
                    <a:pt x="215264" y="406400"/>
                  </a:lnTo>
                  <a:lnTo>
                    <a:pt x="227964" y="387350"/>
                  </a:lnTo>
                  <a:lnTo>
                    <a:pt x="227964" y="370839"/>
                  </a:lnTo>
                  <a:lnTo>
                    <a:pt x="220344" y="362584"/>
                  </a:lnTo>
                  <a:close/>
                </a:path>
                <a:path w="628015" h="633094">
                  <a:moveTo>
                    <a:pt x="250825" y="511809"/>
                  </a:moveTo>
                  <a:lnTo>
                    <a:pt x="234314" y="513079"/>
                  </a:lnTo>
                  <a:lnTo>
                    <a:pt x="238125" y="527684"/>
                  </a:lnTo>
                  <a:lnTo>
                    <a:pt x="254000" y="545464"/>
                  </a:lnTo>
                  <a:lnTo>
                    <a:pt x="276225" y="557529"/>
                  </a:lnTo>
                  <a:lnTo>
                    <a:pt x="299084" y="555625"/>
                  </a:lnTo>
                  <a:lnTo>
                    <a:pt x="300989" y="540384"/>
                  </a:lnTo>
                  <a:lnTo>
                    <a:pt x="279400" y="523239"/>
                  </a:lnTo>
                  <a:lnTo>
                    <a:pt x="250825" y="511809"/>
                  </a:lnTo>
                  <a:close/>
                </a:path>
                <a:path w="628015" h="633094">
                  <a:moveTo>
                    <a:pt x="320039" y="438784"/>
                  </a:moveTo>
                  <a:lnTo>
                    <a:pt x="300354" y="446404"/>
                  </a:lnTo>
                  <a:lnTo>
                    <a:pt x="260984" y="467994"/>
                  </a:lnTo>
                  <a:lnTo>
                    <a:pt x="266064" y="473075"/>
                  </a:lnTo>
                  <a:lnTo>
                    <a:pt x="285114" y="478789"/>
                  </a:lnTo>
                  <a:lnTo>
                    <a:pt x="307339" y="476884"/>
                  </a:lnTo>
                  <a:lnTo>
                    <a:pt x="321309" y="462279"/>
                  </a:lnTo>
                  <a:lnTo>
                    <a:pt x="325119" y="444500"/>
                  </a:lnTo>
                  <a:lnTo>
                    <a:pt x="320039" y="438784"/>
                  </a:lnTo>
                  <a:close/>
                </a:path>
                <a:path w="628015" h="633094">
                  <a:moveTo>
                    <a:pt x="337819" y="80009"/>
                  </a:moveTo>
                  <a:lnTo>
                    <a:pt x="305434" y="121919"/>
                  </a:lnTo>
                  <a:lnTo>
                    <a:pt x="282575" y="175894"/>
                  </a:lnTo>
                  <a:lnTo>
                    <a:pt x="263525" y="233679"/>
                  </a:lnTo>
                  <a:lnTo>
                    <a:pt x="252729" y="280034"/>
                  </a:lnTo>
                  <a:lnTo>
                    <a:pt x="257175" y="300354"/>
                  </a:lnTo>
                  <a:lnTo>
                    <a:pt x="300989" y="233679"/>
                  </a:lnTo>
                  <a:lnTo>
                    <a:pt x="322579" y="172719"/>
                  </a:lnTo>
                  <a:lnTo>
                    <a:pt x="337184" y="115569"/>
                  </a:lnTo>
                  <a:lnTo>
                    <a:pt x="337819" y="80009"/>
                  </a:lnTo>
                  <a:close/>
                </a:path>
                <a:path w="628015" h="633094">
                  <a:moveTo>
                    <a:pt x="558164" y="319404"/>
                  </a:moveTo>
                  <a:lnTo>
                    <a:pt x="475614" y="344169"/>
                  </a:lnTo>
                  <a:lnTo>
                    <a:pt x="430529" y="367029"/>
                  </a:lnTo>
                  <a:lnTo>
                    <a:pt x="396239" y="401954"/>
                  </a:lnTo>
                  <a:lnTo>
                    <a:pt x="434339" y="402589"/>
                  </a:lnTo>
                  <a:lnTo>
                    <a:pt x="492125" y="387350"/>
                  </a:lnTo>
                  <a:lnTo>
                    <a:pt x="545464" y="361314"/>
                  </a:lnTo>
                  <a:lnTo>
                    <a:pt x="570864" y="330200"/>
                  </a:lnTo>
                  <a:lnTo>
                    <a:pt x="558164" y="319404"/>
                  </a:lnTo>
                  <a:close/>
                </a:path>
                <a:path w="628015" h="633094">
                  <a:moveTo>
                    <a:pt x="535939" y="178434"/>
                  </a:moveTo>
                  <a:lnTo>
                    <a:pt x="499744" y="198119"/>
                  </a:lnTo>
                  <a:lnTo>
                    <a:pt x="455929" y="233044"/>
                  </a:lnTo>
                  <a:lnTo>
                    <a:pt x="412114" y="275589"/>
                  </a:lnTo>
                  <a:lnTo>
                    <a:pt x="374650" y="316864"/>
                  </a:lnTo>
                  <a:lnTo>
                    <a:pt x="351154" y="350519"/>
                  </a:lnTo>
                  <a:lnTo>
                    <a:pt x="349250" y="367664"/>
                  </a:lnTo>
                  <a:lnTo>
                    <a:pt x="370204" y="364489"/>
                  </a:lnTo>
                  <a:lnTo>
                    <a:pt x="406400" y="344169"/>
                  </a:lnTo>
                  <a:lnTo>
                    <a:pt x="449579" y="313054"/>
                  </a:lnTo>
                  <a:lnTo>
                    <a:pt x="494029" y="275589"/>
                  </a:lnTo>
                  <a:lnTo>
                    <a:pt x="530859" y="237489"/>
                  </a:lnTo>
                  <a:lnTo>
                    <a:pt x="554354" y="203834"/>
                  </a:lnTo>
                  <a:lnTo>
                    <a:pt x="556259" y="180975"/>
                  </a:lnTo>
                  <a:lnTo>
                    <a:pt x="535939" y="178434"/>
                  </a:lnTo>
                  <a:close/>
                </a:path>
                <a:path w="628015" h="633094">
                  <a:moveTo>
                    <a:pt x="468629" y="445134"/>
                  </a:moveTo>
                  <a:lnTo>
                    <a:pt x="425450" y="448944"/>
                  </a:lnTo>
                  <a:lnTo>
                    <a:pt x="408939" y="457200"/>
                  </a:lnTo>
                  <a:lnTo>
                    <a:pt x="431164" y="470534"/>
                  </a:lnTo>
                  <a:lnTo>
                    <a:pt x="482600" y="481964"/>
                  </a:lnTo>
                  <a:lnTo>
                    <a:pt x="544829" y="488314"/>
                  </a:lnTo>
                  <a:lnTo>
                    <a:pt x="599439" y="487044"/>
                  </a:lnTo>
                  <a:lnTo>
                    <a:pt x="628014" y="474344"/>
                  </a:lnTo>
                  <a:lnTo>
                    <a:pt x="617219" y="460375"/>
                  </a:lnTo>
                  <a:lnTo>
                    <a:pt x="577850" y="450850"/>
                  </a:lnTo>
                  <a:lnTo>
                    <a:pt x="523875" y="445769"/>
                  </a:lnTo>
                  <a:lnTo>
                    <a:pt x="468629" y="445134"/>
                  </a:lnTo>
                  <a:close/>
                </a:path>
              </a:pathLst>
            </a:custGeom>
            <a:solidFill>
              <a:srgbClr val="B3B9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09905" y="2999739"/>
              <a:ext cx="273684" cy="31115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650594" y="3117850"/>
              <a:ext cx="40640" cy="168275"/>
            </a:xfrm>
            <a:custGeom>
              <a:avLst/>
              <a:gdLst/>
              <a:ahLst/>
              <a:cxnLst/>
              <a:rect l="l" t="t" r="r" b="b"/>
              <a:pathLst>
                <a:path w="40640" h="168275">
                  <a:moveTo>
                    <a:pt x="16510" y="0"/>
                  </a:moveTo>
                  <a:lnTo>
                    <a:pt x="5080" y="8254"/>
                  </a:lnTo>
                  <a:lnTo>
                    <a:pt x="0" y="47625"/>
                  </a:lnTo>
                  <a:lnTo>
                    <a:pt x="635" y="100329"/>
                  </a:lnTo>
                  <a:lnTo>
                    <a:pt x="8890" y="146684"/>
                  </a:lnTo>
                  <a:lnTo>
                    <a:pt x="23495" y="168275"/>
                  </a:lnTo>
                  <a:lnTo>
                    <a:pt x="38735" y="147320"/>
                  </a:lnTo>
                  <a:lnTo>
                    <a:pt x="40640" y="94615"/>
                  </a:lnTo>
                  <a:lnTo>
                    <a:pt x="32385" y="36829"/>
                  </a:lnTo>
                  <a:lnTo>
                    <a:pt x="16510" y="0"/>
                  </a:lnTo>
                  <a:close/>
                </a:path>
              </a:pathLst>
            </a:custGeom>
            <a:solidFill>
              <a:srgbClr val="B3B9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35050" y="3029585"/>
              <a:ext cx="220344" cy="28511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3183869" y="2870834"/>
              <a:ext cx="191135" cy="45085"/>
            </a:xfrm>
            <a:custGeom>
              <a:avLst/>
              <a:gdLst/>
              <a:ahLst/>
              <a:cxnLst/>
              <a:rect l="l" t="t" r="r" b="b"/>
              <a:pathLst>
                <a:path w="191134" h="45085">
                  <a:moveTo>
                    <a:pt x="115570" y="0"/>
                  </a:moveTo>
                  <a:lnTo>
                    <a:pt x="56515" y="6350"/>
                  </a:lnTo>
                  <a:lnTo>
                    <a:pt x="10795" y="18415"/>
                  </a:lnTo>
                  <a:lnTo>
                    <a:pt x="0" y="34290"/>
                  </a:lnTo>
                  <a:lnTo>
                    <a:pt x="28575" y="45085"/>
                  </a:lnTo>
                  <a:lnTo>
                    <a:pt x="78105" y="45085"/>
                  </a:lnTo>
                  <a:lnTo>
                    <a:pt x="132080" y="36830"/>
                  </a:lnTo>
                  <a:lnTo>
                    <a:pt x="175260" y="24130"/>
                  </a:lnTo>
                  <a:lnTo>
                    <a:pt x="191135" y="9525"/>
                  </a:lnTo>
                  <a:lnTo>
                    <a:pt x="167640" y="635"/>
                  </a:lnTo>
                  <a:lnTo>
                    <a:pt x="115570" y="0"/>
                  </a:lnTo>
                  <a:close/>
                </a:path>
              </a:pathLst>
            </a:custGeom>
            <a:solidFill>
              <a:srgbClr val="B3B9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78155" y="2651759"/>
              <a:ext cx="219709" cy="18224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2783184" y="2118359"/>
              <a:ext cx="1554480" cy="1536065"/>
            </a:xfrm>
            <a:custGeom>
              <a:avLst/>
              <a:gdLst/>
              <a:ahLst/>
              <a:cxnLst/>
              <a:rect l="l" t="t" r="r" b="b"/>
              <a:pathLst>
                <a:path w="1554480" h="1536064">
                  <a:moveTo>
                    <a:pt x="1356359" y="333375"/>
                  </a:moveTo>
                  <a:lnTo>
                    <a:pt x="1312545" y="348615"/>
                  </a:lnTo>
                  <a:lnTo>
                    <a:pt x="1265555" y="371475"/>
                  </a:lnTo>
                  <a:lnTo>
                    <a:pt x="1217930" y="400685"/>
                  </a:lnTo>
                  <a:lnTo>
                    <a:pt x="1170940" y="433705"/>
                  </a:lnTo>
                  <a:lnTo>
                    <a:pt x="1126490" y="468630"/>
                  </a:lnTo>
                  <a:lnTo>
                    <a:pt x="1084580" y="503555"/>
                  </a:lnTo>
                  <a:lnTo>
                    <a:pt x="1047750" y="536575"/>
                  </a:lnTo>
                  <a:lnTo>
                    <a:pt x="1017270" y="564515"/>
                  </a:lnTo>
                </a:path>
                <a:path w="1554480" h="1536064">
                  <a:moveTo>
                    <a:pt x="1016634" y="537210"/>
                  </a:moveTo>
                  <a:lnTo>
                    <a:pt x="1036955" y="500380"/>
                  </a:lnTo>
                  <a:lnTo>
                    <a:pt x="1059180" y="459105"/>
                  </a:lnTo>
                  <a:lnTo>
                    <a:pt x="1081405" y="414020"/>
                  </a:lnTo>
                  <a:lnTo>
                    <a:pt x="1103630" y="367030"/>
                  </a:lnTo>
                  <a:lnTo>
                    <a:pt x="1123950" y="318770"/>
                  </a:lnTo>
                  <a:lnTo>
                    <a:pt x="1141095" y="271780"/>
                  </a:lnTo>
                  <a:lnTo>
                    <a:pt x="1153795" y="226695"/>
                  </a:lnTo>
                  <a:lnTo>
                    <a:pt x="1160780" y="186055"/>
                  </a:lnTo>
                </a:path>
                <a:path w="1554480" h="1536064">
                  <a:moveTo>
                    <a:pt x="1109980" y="69850"/>
                  </a:moveTo>
                  <a:lnTo>
                    <a:pt x="1075690" y="48895"/>
                  </a:lnTo>
                  <a:lnTo>
                    <a:pt x="1035684" y="31750"/>
                  </a:lnTo>
                  <a:lnTo>
                    <a:pt x="991234" y="17780"/>
                  </a:lnTo>
                  <a:lnTo>
                    <a:pt x="943609" y="7620"/>
                  </a:lnTo>
                  <a:lnTo>
                    <a:pt x="894080" y="1270"/>
                  </a:lnTo>
                  <a:lnTo>
                    <a:pt x="844550" y="0"/>
                  </a:lnTo>
                  <a:lnTo>
                    <a:pt x="796290" y="2540"/>
                  </a:lnTo>
                  <a:lnTo>
                    <a:pt x="751205" y="9525"/>
                  </a:lnTo>
                  <a:lnTo>
                    <a:pt x="709930" y="21590"/>
                  </a:lnTo>
                </a:path>
                <a:path w="1554480" h="1536064">
                  <a:moveTo>
                    <a:pt x="625475" y="109220"/>
                  </a:moveTo>
                  <a:lnTo>
                    <a:pt x="618490" y="153035"/>
                  </a:lnTo>
                  <a:lnTo>
                    <a:pt x="617855" y="202565"/>
                  </a:lnTo>
                  <a:lnTo>
                    <a:pt x="622934" y="255905"/>
                  </a:lnTo>
                  <a:lnTo>
                    <a:pt x="631825" y="311785"/>
                  </a:lnTo>
                  <a:lnTo>
                    <a:pt x="643255" y="367665"/>
                  </a:lnTo>
                  <a:lnTo>
                    <a:pt x="657225" y="422275"/>
                  </a:lnTo>
                  <a:lnTo>
                    <a:pt x="671830" y="473075"/>
                  </a:lnTo>
                  <a:lnTo>
                    <a:pt x="685800" y="518160"/>
                  </a:lnTo>
                  <a:lnTo>
                    <a:pt x="698500" y="556260"/>
                  </a:lnTo>
                </a:path>
                <a:path w="1554480" h="1536064">
                  <a:moveTo>
                    <a:pt x="645795" y="553720"/>
                  </a:moveTo>
                  <a:lnTo>
                    <a:pt x="609600" y="527685"/>
                  </a:lnTo>
                  <a:lnTo>
                    <a:pt x="568959" y="498475"/>
                  </a:lnTo>
                  <a:lnTo>
                    <a:pt x="524509" y="467995"/>
                  </a:lnTo>
                  <a:lnTo>
                    <a:pt x="476884" y="436245"/>
                  </a:lnTo>
                  <a:lnTo>
                    <a:pt x="427990" y="405130"/>
                  </a:lnTo>
                  <a:lnTo>
                    <a:pt x="378459" y="375285"/>
                  </a:lnTo>
                  <a:lnTo>
                    <a:pt x="330200" y="347980"/>
                  </a:lnTo>
                  <a:lnTo>
                    <a:pt x="283209" y="324485"/>
                  </a:lnTo>
                  <a:lnTo>
                    <a:pt x="239395" y="305435"/>
                  </a:lnTo>
                  <a:lnTo>
                    <a:pt x="199390" y="292100"/>
                  </a:lnTo>
                </a:path>
                <a:path w="1554480" h="1536064">
                  <a:moveTo>
                    <a:pt x="74295" y="326390"/>
                  </a:moveTo>
                  <a:lnTo>
                    <a:pt x="52705" y="358140"/>
                  </a:lnTo>
                  <a:lnTo>
                    <a:pt x="34925" y="396240"/>
                  </a:lnTo>
                  <a:lnTo>
                    <a:pt x="20320" y="439420"/>
                  </a:lnTo>
                  <a:lnTo>
                    <a:pt x="10160" y="486410"/>
                  </a:lnTo>
                  <a:lnTo>
                    <a:pt x="3175" y="535940"/>
                  </a:lnTo>
                  <a:lnTo>
                    <a:pt x="0" y="586105"/>
                  </a:lnTo>
                  <a:lnTo>
                    <a:pt x="0" y="636270"/>
                  </a:lnTo>
                  <a:lnTo>
                    <a:pt x="3810" y="683895"/>
                  </a:lnTo>
                  <a:lnTo>
                    <a:pt x="10795" y="728345"/>
                  </a:lnTo>
                </a:path>
                <a:path w="1554480" h="1536064">
                  <a:moveTo>
                    <a:pt x="78105" y="831850"/>
                  </a:moveTo>
                  <a:lnTo>
                    <a:pt x="119380" y="847090"/>
                  </a:lnTo>
                  <a:lnTo>
                    <a:pt x="168275" y="856615"/>
                  </a:lnTo>
                  <a:lnTo>
                    <a:pt x="222884" y="861060"/>
                  </a:lnTo>
                  <a:lnTo>
                    <a:pt x="280670" y="861695"/>
                  </a:lnTo>
                  <a:lnTo>
                    <a:pt x="339090" y="859790"/>
                  </a:lnTo>
                  <a:lnTo>
                    <a:pt x="396240" y="854710"/>
                  </a:lnTo>
                  <a:lnTo>
                    <a:pt x="450215" y="848995"/>
                  </a:lnTo>
                  <a:lnTo>
                    <a:pt x="497840" y="842645"/>
                  </a:lnTo>
                  <a:lnTo>
                    <a:pt x="537209" y="836295"/>
                  </a:lnTo>
                </a:path>
                <a:path w="1554480" h="1536064">
                  <a:moveTo>
                    <a:pt x="513715" y="862965"/>
                  </a:moveTo>
                  <a:lnTo>
                    <a:pt x="474980" y="883920"/>
                  </a:lnTo>
                  <a:lnTo>
                    <a:pt x="431165" y="908050"/>
                  </a:lnTo>
                  <a:lnTo>
                    <a:pt x="384809" y="934720"/>
                  </a:lnTo>
                  <a:lnTo>
                    <a:pt x="338455" y="963295"/>
                  </a:lnTo>
                  <a:lnTo>
                    <a:pt x="293370" y="993775"/>
                  </a:lnTo>
                  <a:lnTo>
                    <a:pt x="251459" y="1024890"/>
                  </a:lnTo>
                  <a:lnTo>
                    <a:pt x="214630" y="1056005"/>
                  </a:lnTo>
                  <a:lnTo>
                    <a:pt x="186055" y="1086485"/>
                  </a:lnTo>
                </a:path>
                <a:path w="1554480" h="1536064">
                  <a:moveTo>
                    <a:pt x="172720" y="1206500"/>
                  </a:moveTo>
                  <a:lnTo>
                    <a:pt x="194945" y="1242060"/>
                  </a:lnTo>
                  <a:lnTo>
                    <a:pt x="225425" y="1276985"/>
                  </a:lnTo>
                  <a:lnTo>
                    <a:pt x="261620" y="1310640"/>
                  </a:lnTo>
                  <a:lnTo>
                    <a:pt x="302895" y="1342390"/>
                  </a:lnTo>
                  <a:lnTo>
                    <a:pt x="346709" y="1370330"/>
                  </a:lnTo>
                  <a:lnTo>
                    <a:pt x="391159" y="1394460"/>
                  </a:lnTo>
                  <a:lnTo>
                    <a:pt x="435609" y="1412240"/>
                  </a:lnTo>
                  <a:lnTo>
                    <a:pt x="478155" y="1424305"/>
                  </a:lnTo>
                </a:path>
                <a:path w="1554480" h="1536064">
                  <a:moveTo>
                    <a:pt x="598805" y="1387475"/>
                  </a:moveTo>
                  <a:lnTo>
                    <a:pt x="629284" y="1351915"/>
                  </a:lnTo>
                  <a:lnTo>
                    <a:pt x="659765" y="1310005"/>
                  </a:lnTo>
                  <a:lnTo>
                    <a:pt x="688340" y="1262380"/>
                  </a:lnTo>
                  <a:lnTo>
                    <a:pt x="716280" y="1212215"/>
                  </a:lnTo>
                  <a:lnTo>
                    <a:pt x="741045" y="1162050"/>
                  </a:lnTo>
                  <a:lnTo>
                    <a:pt x="763905" y="1113790"/>
                  </a:lnTo>
                  <a:lnTo>
                    <a:pt x="782955" y="1069340"/>
                  </a:lnTo>
                  <a:lnTo>
                    <a:pt x="798830" y="1031875"/>
                  </a:lnTo>
                </a:path>
                <a:path w="1554480" h="1536064">
                  <a:moveTo>
                    <a:pt x="822959" y="1059180"/>
                  </a:moveTo>
                  <a:lnTo>
                    <a:pt x="825500" y="1102360"/>
                  </a:lnTo>
                  <a:lnTo>
                    <a:pt x="829945" y="1150620"/>
                  </a:lnTo>
                  <a:lnTo>
                    <a:pt x="835025" y="1202690"/>
                  </a:lnTo>
                  <a:lnTo>
                    <a:pt x="842009" y="1256030"/>
                  </a:lnTo>
                  <a:lnTo>
                    <a:pt x="850265" y="1308735"/>
                  </a:lnTo>
                  <a:lnTo>
                    <a:pt x="860425" y="1358900"/>
                  </a:lnTo>
                  <a:lnTo>
                    <a:pt x="871855" y="1403985"/>
                  </a:lnTo>
                  <a:lnTo>
                    <a:pt x="885825" y="1442720"/>
                  </a:lnTo>
                </a:path>
                <a:path w="1554480" h="1536064">
                  <a:moveTo>
                    <a:pt x="977900" y="1520825"/>
                  </a:moveTo>
                  <a:lnTo>
                    <a:pt x="1014095" y="1529715"/>
                  </a:lnTo>
                  <a:lnTo>
                    <a:pt x="1054100" y="1534795"/>
                  </a:lnTo>
                  <a:lnTo>
                    <a:pt x="1097915" y="1536065"/>
                  </a:lnTo>
                  <a:lnTo>
                    <a:pt x="1143000" y="1532890"/>
                  </a:lnTo>
                  <a:lnTo>
                    <a:pt x="1189990" y="1525905"/>
                  </a:lnTo>
                  <a:lnTo>
                    <a:pt x="1236980" y="1514475"/>
                  </a:lnTo>
                  <a:lnTo>
                    <a:pt x="1283970" y="1497330"/>
                  </a:lnTo>
                  <a:lnTo>
                    <a:pt x="1328420" y="1475740"/>
                  </a:lnTo>
                  <a:lnTo>
                    <a:pt x="1370965" y="1448435"/>
                  </a:lnTo>
                  <a:lnTo>
                    <a:pt x="1409700" y="1415415"/>
                  </a:lnTo>
                </a:path>
                <a:path w="1554480" h="1536064">
                  <a:moveTo>
                    <a:pt x="1465580" y="1308100"/>
                  </a:moveTo>
                  <a:lnTo>
                    <a:pt x="1461134" y="1268730"/>
                  </a:lnTo>
                  <a:lnTo>
                    <a:pt x="1446530" y="1228090"/>
                  </a:lnTo>
                  <a:lnTo>
                    <a:pt x="1423670" y="1186815"/>
                  </a:lnTo>
                  <a:lnTo>
                    <a:pt x="1393825" y="1144905"/>
                  </a:lnTo>
                  <a:lnTo>
                    <a:pt x="1359534" y="1103630"/>
                  </a:lnTo>
                  <a:lnTo>
                    <a:pt x="1321434" y="1063625"/>
                  </a:lnTo>
                  <a:lnTo>
                    <a:pt x="1280795" y="1024890"/>
                  </a:lnTo>
                  <a:lnTo>
                    <a:pt x="1239520" y="988695"/>
                  </a:lnTo>
                  <a:lnTo>
                    <a:pt x="1198880" y="955675"/>
                  </a:lnTo>
                  <a:lnTo>
                    <a:pt x="1160780" y="925195"/>
                  </a:lnTo>
                  <a:lnTo>
                    <a:pt x="1126490" y="899795"/>
                  </a:lnTo>
                  <a:lnTo>
                    <a:pt x="1096645" y="878840"/>
                  </a:lnTo>
                </a:path>
                <a:path w="1554480" h="1536064">
                  <a:moveTo>
                    <a:pt x="1137920" y="868680"/>
                  </a:moveTo>
                  <a:lnTo>
                    <a:pt x="1185545" y="876935"/>
                  </a:lnTo>
                  <a:lnTo>
                    <a:pt x="1238884" y="885190"/>
                  </a:lnTo>
                  <a:lnTo>
                    <a:pt x="1294765" y="892175"/>
                  </a:lnTo>
                  <a:lnTo>
                    <a:pt x="1350009" y="895350"/>
                  </a:lnTo>
                  <a:lnTo>
                    <a:pt x="1402080" y="894715"/>
                  </a:lnTo>
                  <a:lnTo>
                    <a:pt x="1447800" y="889000"/>
                  </a:lnTo>
                </a:path>
                <a:path w="1554480" h="1536064">
                  <a:moveTo>
                    <a:pt x="1536065" y="805815"/>
                  </a:moveTo>
                  <a:lnTo>
                    <a:pt x="1546225" y="763270"/>
                  </a:lnTo>
                  <a:lnTo>
                    <a:pt x="1552575" y="714375"/>
                  </a:lnTo>
                  <a:lnTo>
                    <a:pt x="1554480" y="661035"/>
                  </a:lnTo>
                  <a:lnTo>
                    <a:pt x="1551940" y="605790"/>
                  </a:lnTo>
                  <a:lnTo>
                    <a:pt x="1544955" y="550545"/>
                  </a:lnTo>
                  <a:lnTo>
                    <a:pt x="1534159" y="497205"/>
                  </a:lnTo>
                  <a:lnTo>
                    <a:pt x="1518284" y="448310"/>
                  </a:lnTo>
                  <a:lnTo>
                    <a:pt x="1497965" y="404495"/>
                  </a:lnTo>
                  <a:lnTo>
                    <a:pt x="1473834" y="368935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3761085" y="2228214"/>
              <a:ext cx="184150" cy="492759"/>
            </a:xfrm>
            <a:custGeom>
              <a:avLst/>
              <a:gdLst/>
              <a:ahLst/>
              <a:cxnLst/>
              <a:rect l="l" t="t" r="r" b="b"/>
              <a:pathLst>
                <a:path w="184150" h="492760">
                  <a:moveTo>
                    <a:pt x="19684" y="473075"/>
                  </a:moveTo>
                  <a:lnTo>
                    <a:pt x="11430" y="481329"/>
                  </a:lnTo>
                  <a:lnTo>
                    <a:pt x="5080" y="487679"/>
                  </a:lnTo>
                  <a:lnTo>
                    <a:pt x="1270" y="491489"/>
                  </a:lnTo>
                  <a:lnTo>
                    <a:pt x="0" y="492759"/>
                  </a:lnTo>
                  <a:lnTo>
                    <a:pt x="3175" y="488314"/>
                  </a:lnTo>
                  <a:lnTo>
                    <a:pt x="5715" y="484504"/>
                  </a:lnTo>
                  <a:lnTo>
                    <a:pt x="8255" y="479425"/>
                  </a:lnTo>
                  <a:lnTo>
                    <a:pt x="13334" y="471169"/>
                  </a:lnTo>
                </a:path>
                <a:path w="184150" h="492760">
                  <a:moveTo>
                    <a:pt x="184150" y="50800"/>
                  </a:moveTo>
                  <a:lnTo>
                    <a:pt x="184150" y="41275"/>
                  </a:lnTo>
                  <a:lnTo>
                    <a:pt x="182880" y="33019"/>
                  </a:lnTo>
                  <a:lnTo>
                    <a:pt x="180975" y="25400"/>
                  </a:lnTo>
                  <a:lnTo>
                    <a:pt x="179070" y="19050"/>
                  </a:lnTo>
                  <a:lnTo>
                    <a:pt x="177165" y="12064"/>
                  </a:lnTo>
                  <a:lnTo>
                    <a:pt x="173990" y="5714"/>
                  </a:lnTo>
                  <a:lnTo>
                    <a:pt x="170815" y="0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11200" y="2135505"/>
              <a:ext cx="73659" cy="6540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800965" y="2403475"/>
              <a:ext cx="802005" cy="1143000"/>
            </a:xfrm>
            <a:custGeom>
              <a:avLst/>
              <a:gdLst/>
              <a:ahLst/>
              <a:cxnLst/>
              <a:rect l="l" t="t" r="r" b="b"/>
              <a:pathLst>
                <a:path w="802005" h="1143000">
                  <a:moveTo>
                    <a:pt x="688340" y="293370"/>
                  </a:moveTo>
                  <a:lnTo>
                    <a:pt x="692150" y="303529"/>
                  </a:lnTo>
                  <a:lnTo>
                    <a:pt x="694690" y="311150"/>
                  </a:lnTo>
                  <a:lnTo>
                    <a:pt x="696594" y="315595"/>
                  </a:lnTo>
                  <a:lnTo>
                    <a:pt x="695325" y="316229"/>
                  </a:lnTo>
                  <a:lnTo>
                    <a:pt x="694690" y="316865"/>
                  </a:lnTo>
                  <a:lnTo>
                    <a:pt x="693419" y="317500"/>
                  </a:lnTo>
                  <a:lnTo>
                    <a:pt x="689609" y="314325"/>
                  </a:lnTo>
                  <a:lnTo>
                    <a:pt x="684529" y="310515"/>
                  </a:lnTo>
                  <a:lnTo>
                    <a:pt x="678179" y="306070"/>
                  </a:lnTo>
                  <a:lnTo>
                    <a:pt x="671829" y="300990"/>
                  </a:lnTo>
                </a:path>
                <a:path w="802005" h="1143000">
                  <a:moveTo>
                    <a:pt x="154304" y="1270"/>
                  </a:moveTo>
                  <a:lnTo>
                    <a:pt x="147319" y="0"/>
                  </a:lnTo>
                  <a:lnTo>
                    <a:pt x="140334" y="0"/>
                  </a:lnTo>
                  <a:lnTo>
                    <a:pt x="133350" y="0"/>
                  </a:lnTo>
                  <a:lnTo>
                    <a:pt x="127000" y="634"/>
                  </a:lnTo>
                  <a:lnTo>
                    <a:pt x="120014" y="1270"/>
                  </a:lnTo>
                  <a:lnTo>
                    <a:pt x="113664" y="2540"/>
                  </a:lnTo>
                  <a:lnTo>
                    <a:pt x="106679" y="5079"/>
                  </a:lnTo>
                  <a:lnTo>
                    <a:pt x="100329" y="6984"/>
                  </a:lnTo>
                </a:path>
                <a:path w="802005" h="1143000">
                  <a:moveTo>
                    <a:pt x="0" y="469900"/>
                  </a:moveTo>
                  <a:lnTo>
                    <a:pt x="1904" y="476884"/>
                  </a:lnTo>
                  <a:lnTo>
                    <a:pt x="3809" y="483234"/>
                  </a:lnTo>
                  <a:lnTo>
                    <a:pt x="6350" y="490220"/>
                  </a:lnTo>
                  <a:lnTo>
                    <a:pt x="8889" y="496570"/>
                  </a:lnTo>
                  <a:lnTo>
                    <a:pt x="11429" y="504190"/>
                  </a:lnTo>
                  <a:lnTo>
                    <a:pt x="15875" y="511175"/>
                  </a:lnTo>
                  <a:lnTo>
                    <a:pt x="20954" y="517525"/>
                  </a:lnTo>
                </a:path>
                <a:path w="802005" h="1143000">
                  <a:moveTo>
                    <a:pt x="543559" y="546734"/>
                  </a:moveTo>
                  <a:lnTo>
                    <a:pt x="558800" y="543559"/>
                  </a:lnTo>
                  <a:lnTo>
                    <a:pt x="567690" y="541654"/>
                  </a:lnTo>
                  <a:lnTo>
                    <a:pt x="561975" y="544195"/>
                  </a:lnTo>
                  <a:lnTo>
                    <a:pt x="557529" y="546734"/>
                  </a:lnTo>
                  <a:lnTo>
                    <a:pt x="552450" y="549275"/>
                  </a:lnTo>
                  <a:lnTo>
                    <a:pt x="543559" y="553720"/>
                  </a:lnTo>
                </a:path>
                <a:path w="802005" h="1143000">
                  <a:moveTo>
                    <a:pt x="152400" y="822325"/>
                  </a:moveTo>
                  <a:lnTo>
                    <a:pt x="140334" y="859154"/>
                  </a:lnTo>
                  <a:lnTo>
                    <a:pt x="139700" y="865504"/>
                  </a:lnTo>
                  <a:lnTo>
                    <a:pt x="140334" y="871854"/>
                  </a:lnTo>
                </a:path>
                <a:path w="802005" h="1143000">
                  <a:moveTo>
                    <a:pt x="485775" y="1142365"/>
                  </a:moveTo>
                  <a:lnTo>
                    <a:pt x="492125" y="1142365"/>
                  </a:lnTo>
                  <a:lnTo>
                    <a:pt x="499109" y="1143000"/>
                  </a:lnTo>
                  <a:lnTo>
                    <a:pt x="504825" y="1143000"/>
                  </a:lnTo>
                  <a:lnTo>
                    <a:pt x="511175" y="1142365"/>
                  </a:lnTo>
                  <a:lnTo>
                    <a:pt x="517525" y="1141095"/>
                  </a:lnTo>
                  <a:lnTo>
                    <a:pt x="524509" y="1139825"/>
                  </a:lnTo>
                  <a:lnTo>
                    <a:pt x="530859" y="1137284"/>
                  </a:lnTo>
                  <a:lnTo>
                    <a:pt x="537209" y="1134745"/>
                  </a:lnTo>
                </a:path>
                <a:path w="802005" h="1143000">
                  <a:moveTo>
                    <a:pt x="791209" y="721359"/>
                  </a:moveTo>
                  <a:lnTo>
                    <a:pt x="795654" y="710565"/>
                  </a:lnTo>
                  <a:lnTo>
                    <a:pt x="798829" y="702309"/>
                  </a:lnTo>
                  <a:lnTo>
                    <a:pt x="800734" y="697229"/>
                  </a:lnTo>
                  <a:lnTo>
                    <a:pt x="801369" y="695959"/>
                  </a:lnTo>
                  <a:lnTo>
                    <a:pt x="801369" y="701675"/>
                  </a:lnTo>
                  <a:lnTo>
                    <a:pt x="801369" y="706120"/>
                  </a:lnTo>
                  <a:lnTo>
                    <a:pt x="801369" y="711834"/>
                  </a:lnTo>
                  <a:lnTo>
                    <a:pt x="802004" y="721995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64564" y="3568066"/>
              <a:ext cx="68578" cy="6857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3837919" y="2968625"/>
              <a:ext cx="399415" cy="546735"/>
            </a:xfrm>
            <a:custGeom>
              <a:avLst/>
              <a:gdLst/>
              <a:ahLst/>
              <a:cxnLst/>
              <a:rect l="l" t="t" r="r" b="b"/>
              <a:pathLst>
                <a:path w="399415" h="546735">
                  <a:moveTo>
                    <a:pt x="370840" y="546734"/>
                  </a:moveTo>
                  <a:lnTo>
                    <a:pt x="375920" y="541020"/>
                  </a:lnTo>
                  <a:lnTo>
                    <a:pt x="381000" y="534670"/>
                  </a:lnTo>
                  <a:lnTo>
                    <a:pt x="386080" y="528320"/>
                  </a:lnTo>
                  <a:lnTo>
                    <a:pt x="391795" y="521334"/>
                  </a:lnTo>
                  <a:lnTo>
                    <a:pt x="396240" y="513715"/>
                  </a:lnTo>
                  <a:lnTo>
                    <a:pt x="399415" y="506729"/>
                  </a:lnTo>
                </a:path>
                <a:path w="399415" h="546735">
                  <a:moveTo>
                    <a:pt x="20955" y="13970"/>
                  </a:moveTo>
                  <a:lnTo>
                    <a:pt x="7620" y="5079"/>
                  </a:lnTo>
                  <a:lnTo>
                    <a:pt x="0" y="0"/>
                  </a:lnTo>
                  <a:lnTo>
                    <a:pt x="5715" y="1270"/>
                  </a:lnTo>
                  <a:lnTo>
                    <a:pt x="10795" y="2540"/>
                  </a:lnTo>
                  <a:lnTo>
                    <a:pt x="17145" y="3809"/>
                  </a:lnTo>
                  <a:lnTo>
                    <a:pt x="27305" y="6350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42414" y="2951480"/>
              <a:ext cx="73658" cy="6540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4194155" y="2448559"/>
              <a:ext cx="45720" cy="22225"/>
            </a:xfrm>
            <a:custGeom>
              <a:avLst/>
              <a:gdLst/>
              <a:ahLst/>
              <a:cxnLst/>
              <a:rect l="l" t="t" r="r" b="b"/>
              <a:pathLst>
                <a:path w="45719" h="22225">
                  <a:moveTo>
                    <a:pt x="45719" y="22225"/>
                  </a:moveTo>
                  <a:lnTo>
                    <a:pt x="6350" y="1270"/>
                  </a:lnTo>
                  <a:lnTo>
                    <a:pt x="0" y="0"/>
                  </a:lnTo>
                </a:path>
              </a:pathLst>
            </a:custGeom>
            <a:ln w="33019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/>
          <p:cNvGrpSpPr/>
          <p:nvPr/>
        </p:nvGrpSpPr>
        <p:grpSpPr>
          <a:xfrm>
            <a:off x="10788650" y="4267834"/>
            <a:ext cx="1325880" cy="1295400"/>
            <a:chOff x="10788650" y="4267834"/>
            <a:chExt cx="1325880" cy="1295400"/>
          </a:xfrm>
        </p:grpSpPr>
        <p:sp>
          <p:nvSpPr>
            <p:cNvPr id="29" name="object 29"/>
            <p:cNvSpPr/>
            <p:nvPr/>
          </p:nvSpPr>
          <p:spPr>
            <a:xfrm>
              <a:off x="10804525" y="4284344"/>
              <a:ext cx="1293495" cy="1263015"/>
            </a:xfrm>
            <a:custGeom>
              <a:avLst/>
              <a:gdLst/>
              <a:ahLst/>
              <a:cxnLst/>
              <a:rect l="l" t="t" r="r" b="b"/>
              <a:pathLst>
                <a:path w="1293495" h="1263014">
                  <a:moveTo>
                    <a:pt x="260984" y="0"/>
                  </a:moveTo>
                  <a:lnTo>
                    <a:pt x="207645" y="3809"/>
                  </a:lnTo>
                  <a:lnTo>
                    <a:pt x="160020" y="11429"/>
                  </a:lnTo>
                  <a:lnTo>
                    <a:pt x="120015" y="22859"/>
                  </a:lnTo>
                  <a:lnTo>
                    <a:pt x="64770" y="63500"/>
                  </a:lnTo>
                  <a:lnTo>
                    <a:pt x="45084" y="98425"/>
                  </a:lnTo>
                  <a:lnTo>
                    <a:pt x="29845" y="141604"/>
                  </a:lnTo>
                  <a:lnTo>
                    <a:pt x="20954" y="191134"/>
                  </a:lnTo>
                  <a:lnTo>
                    <a:pt x="16509" y="245109"/>
                  </a:lnTo>
                  <a:lnTo>
                    <a:pt x="17145" y="301625"/>
                  </a:lnTo>
                  <a:lnTo>
                    <a:pt x="22225" y="360044"/>
                  </a:lnTo>
                  <a:lnTo>
                    <a:pt x="31750" y="417829"/>
                  </a:lnTo>
                  <a:lnTo>
                    <a:pt x="48259" y="457200"/>
                  </a:lnTo>
                  <a:lnTo>
                    <a:pt x="78740" y="492125"/>
                  </a:lnTo>
                  <a:lnTo>
                    <a:pt x="118745" y="521969"/>
                  </a:lnTo>
                  <a:lnTo>
                    <a:pt x="166370" y="548004"/>
                  </a:lnTo>
                  <a:lnTo>
                    <a:pt x="218440" y="570229"/>
                  </a:lnTo>
                  <a:lnTo>
                    <a:pt x="271779" y="588644"/>
                  </a:lnTo>
                  <a:lnTo>
                    <a:pt x="322579" y="603250"/>
                  </a:lnTo>
                  <a:lnTo>
                    <a:pt x="368300" y="614044"/>
                  </a:lnTo>
                  <a:lnTo>
                    <a:pt x="406400" y="622300"/>
                  </a:lnTo>
                  <a:lnTo>
                    <a:pt x="444500" y="629284"/>
                  </a:lnTo>
                  <a:lnTo>
                    <a:pt x="437515" y="631825"/>
                  </a:lnTo>
                  <a:lnTo>
                    <a:pt x="369570" y="643254"/>
                  </a:lnTo>
                  <a:lnTo>
                    <a:pt x="317500" y="653414"/>
                  </a:lnTo>
                  <a:lnTo>
                    <a:pt x="259715" y="667384"/>
                  </a:lnTo>
                  <a:lnTo>
                    <a:pt x="200025" y="685164"/>
                  </a:lnTo>
                  <a:lnTo>
                    <a:pt x="144145" y="706754"/>
                  </a:lnTo>
                  <a:lnTo>
                    <a:pt x="95250" y="733425"/>
                  </a:lnTo>
                  <a:lnTo>
                    <a:pt x="58420" y="764539"/>
                  </a:lnTo>
                  <a:lnTo>
                    <a:pt x="31115" y="804544"/>
                  </a:lnTo>
                  <a:lnTo>
                    <a:pt x="12700" y="848359"/>
                  </a:lnTo>
                  <a:lnTo>
                    <a:pt x="3175" y="894714"/>
                  </a:lnTo>
                  <a:lnTo>
                    <a:pt x="0" y="943609"/>
                  </a:lnTo>
                  <a:lnTo>
                    <a:pt x="2540" y="994409"/>
                  </a:lnTo>
                  <a:lnTo>
                    <a:pt x="9525" y="1045844"/>
                  </a:lnTo>
                  <a:lnTo>
                    <a:pt x="19050" y="1097279"/>
                  </a:lnTo>
                  <a:lnTo>
                    <a:pt x="31115" y="1148079"/>
                  </a:lnTo>
                  <a:lnTo>
                    <a:pt x="63500" y="1193800"/>
                  </a:lnTo>
                  <a:lnTo>
                    <a:pt x="128270" y="1216659"/>
                  </a:lnTo>
                  <a:lnTo>
                    <a:pt x="168909" y="1221104"/>
                  </a:lnTo>
                  <a:lnTo>
                    <a:pt x="213359" y="1220469"/>
                  </a:lnTo>
                  <a:lnTo>
                    <a:pt x="260984" y="1216025"/>
                  </a:lnTo>
                  <a:lnTo>
                    <a:pt x="309879" y="1207769"/>
                  </a:lnTo>
                  <a:lnTo>
                    <a:pt x="358775" y="1196339"/>
                  </a:lnTo>
                  <a:lnTo>
                    <a:pt x="407034" y="1181100"/>
                  </a:lnTo>
                  <a:lnTo>
                    <a:pt x="452120" y="1163319"/>
                  </a:lnTo>
                  <a:lnTo>
                    <a:pt x="493395" y="1143000"/>
                  </a:lnTo>
                  <a:lnTo>
                    <a:pt x="530225" y="1120775"/>
                  </a:lnTo>
                  <a:lnTo>
                    <a:pt x="560070" y="1096644"/>
                  </a:lnTo>
                  <a:lnTo>
                    <a:pt x="624840" y="1005204"/>
                  </a:lnTo>
                  <a:lnTo>
                    <a:pt x="647700" y="915669"/>
                  </a:lnTo>
                  <a:lnTo>
                    <a:pt x="647700" y="848359"/>
                  </a:lnTo>
                  <a:lnTo>
                    <a:pt x="643254" y="821689"/>
                  </a:lnTo>
                  <a:lnTo>
                    <a:pt x="689609" y="944879"/>
                  </a:lnTo>
                  <a:lnTo>
                    <a:pt x="721995" y="1023619"/>
                  </a:lnTo>
                  <a:lnTo>
                    <a:pt x="755650" y="1091564"/>
                  </a:lnTo>
                  <a:lnTo>
                    <a:pt x="807084" y="1183004"/>
                  </a:lnTo>
                  <a:lnTo>
                    <a:pt x="835025" y="1221104"/>
                  </a:lnTo>
                  <a:lnTo>
                    <a:pt x="868045" y="1245869"/>
                  </a:lnTo>
                  <a:lnTo>
                    <a:pt x="904240" y="1259204"/>
                  </a:lnTo>
                  <a:lnTo>
                    <a:pt x="942975" y="1263014"/>
                  </a:lnTo>
                  <a:lnTo>
                    <a:pt x="984250" y="1259204"/>
                  </a:lnTo>
                  <a:lnTo>
                    <a:pt x="1027429" y="1249679"/>
                  </a:lnTo>
                  <a:lnTo>
                    <a:pt x="1070609" y="1236344"/>
                  </a:lnTo>
                  <a:lnTo>
                    <a:pt x="1156970" y="1206500"/>
                  </a:lnTo>
                  <a:lnTo>
                    <a:pt x="1198879" y="1194434"/>
                  </a:lnTo>
                  <a:lnTo>
                    <a:pt x="1250950" y="1156969"/>
                  </a:lnTo>
                  <a:lnTo>
                    <a:pt x="1273175" y="1089659"/>
                  </a:lnTo>
                  <a:lnTo>
                    <a:pt x="1275079" y="1047750"/>
                  </a:lnTo>
                  <a:lnTo>
                    <a:pt x="1271270" y="1002029"/>
                  </a:lnTo>
                  <a:lnTo>
                    <a:pt x="1261745" y="955039"/>
                  </a:lnTo>
                  <a:lnTo>
                    <a:pt x="1247775" y="906779"/>
                  </a:lnTo>
                  <a:lnTo>
                    <a:pt x="1229359" y="859154"/>
                  </a:lnTo>
                  <a:lnTo>
                    <a:pt x="1207134" y="813434"/>
                  </a:lnTo>
                  <a:lnTo>
                    <a:pt x="1181734" y="771525"/>
                  </a:lnTo>
                  <a:lnTo>
                    <a:pt x="1153795" y="734694"/>
                  </a:lnTo>
                  <a:lnTo>
                    <a:pt x="1120140" y="711200"/>
                  </a:lnTo>
                  <a:lnTo>
                    <a:pt x="1070609" y="694054"/>
                  </a:lnTo>
                  <a:lnTo>
                    <a:pt x="1011554" y="681354"/>
                  </a:lnTo>
                  <a:lnTo>
                    <a:pt x="951229" y="671829"/>
                  </a:lnTo>
                  <a:lnTo>
                    <a:pt x="896620" y="664844"/>
                  </a:lnTo>
                  <a:lnTo>
                    <a:pt x="854709" y="659129"/>
                  </a:lnTo>
                  <a:lnTo>
                    <a:pt x="894079" y="652779"/>
                  </a:lnTo>
                  <a:lnTo>
                    <a:pt x="943609" y="643889"/>
                  </a:lnTo>
                  <a:lnTo>
                    <a:pt x="999490" y="631189"/>
                  </a:lnTo>
                  <a:lnTo>
                    <a:pt x="1056640" y="615314"/>
                  </a:lnTo>
                  <a:lnTo>
                    <a:pt x="1109979" y="596900"/>
                  </a:lnTo>
                  <a:lnTo>
                    <a:pt x="1155700" y="575309"/>
                  </a:lnTo>
                  <a:lnTo>
                    <a:pt x="1188084" y="552450"/>
                  </a:lnTo>
                  <a:lnTo>
                    <a:pt x="1224279" y="509904"/>
                  </a:lnTo>
                  <a:lnTo>
                    <a:pt x="1252220" y="463550"/>
                  </a:lnTo>
                  <a:lnTo>
                    <a:pt x="1272540" y="414654"/>
                  </a:lnTo>
                  <a:lnTo>
                    <a:pt x="1285875" y="365125"/>
                  </a:lnTo>
                  <a:lnTo>
                    <a:pt x="1292225" y="315594"/>
                  </a:lnTo>
                  <a:lnTo>
                    <a:pt x="1293495" y="267334"/>
                  </a:lnTo>
                  <a:lnTo>
                    <a:pt x="1289684" y="221614"/>
                  </a:lnTo>
                  <a:lnTo>
                    <a:pt x="1282065" y="179704"/>
                  </a:lnTo>
                  <a:lnTo>
                    <a:pt x="1270634" y="142239"/>
                  </a:lnTo>
                  <a:lnTo>
                    <a:pt x="1239520" y="88264"/>
                  </a:lnTo>
                  <a:lnTo>
                    <a:pt x="1177925" y="48894"/>
                  </a:lnTo>
                  <a:lnTo>
                    <a:pt x="1137284" y="33654"/>
                  </a:lnTo>
                  <a:lnTo>
                    <a:pt x="1092200" y="22859"/>
                  </a:lnTo>
                  <a:lnTo>
                    <a:pt x="1043304" y="15875"/>
                  </a:lnTo>
                  <a:lnTo>
                    <a:pt x="991870" y="13969"/>
                  </a:lnTo>
                  <a:lnTo>
                    <a:pt x="940434" y="17144"/>
                  </a:lnTo>
                  <a:lnTo>
                    <a:pt x="889634" y="27304"/>
                  </a:lnTo>
                  <a:lnTo>
                    <a:pt x="840740" y="43814"/>
                  </a:lnTo>
                  <a:lnTo>
                    <a:pt x="795654" y="67944"/>
                  </a:lnTo>
                  <a:lnTo>
                    <a:pt x="755650" y="100329"/>
                  </a:lnTo>
                  <a:lnTo>
                    <a:pt x="719454" y="144144"/>
                  </a:lnTo>
                  <a:lnTo>
                    <a:pt x="690879" y="192404"/>
                  </a:lnTo>
                  <a:lnTo>
                    <a:pt x="669290" y="243204"/>
                  </a:lnTo>
                  <a:lnTo>
                    <a:pt x="654684" y="294639"/>
                  </a:lnTo>
                  <a:lnTo>
                    <a:pt x="645159" y="344804"/>
                  </a:lnTo>
                  <a:lnTo>
                    <a:pt x="640079" y="390525"/>
                  </a:lnTo>
                  <a:lnTo>
                    <a:pt x="638809" y="429894"/>
                  </a:lnTo>
                  <a:lnTo>
                    <a:pt x="640079" y="461644"/>
                  </a:lnTo>
                  <a:lnTo>
                    <a:pt x="643254" y="481964"/>
                  </a:lnTo>
                  <a:lnTo>
                    <a:pt x="636270" y="452754"/>
                  </a:lnTo>
                  <a:lnTo>
                    <a:pt x="609600" y="297814"/>
                  </a:lnTo>
                  <a:lnTo>
                    <a:pt x="596900" y="236854"/>
                  </a:lnTo>
                  <a:lnTo>
                    <a:pt x="581659" y="179069"/>
                  </a:lnTo>
                  <a:lnTo>
                    <a:pt x="563879" y="127000"/>
                  </a:lnTo>
                  <a:lnTo>
                    <a:pt x="541654" y="85725"/>
                  </a:lnTo>
                  <a:lnTo>
                    <a:pt x="513079" y="56514"/>
                  </a:lnTo>
                  <a:lnTo>
                    <a:pt x="473709" y="34289"/>
                  </a:lnTo>
                  <a:lnTo>
                    <a:pt x="426084" y="17144"/>
                  </a:lnTo>
                  <a:lnTo>
                    <a:pt x="372745" y="6350"/>
                  </a:lnTo>
                  <a:lnTo>
                    <a:pt x="316865" y="634"/>
                  </a:lnTo>
                  <a:lnTo>
                    <a:pt x="260984" y="0"/>
                  </a:lnTo>
                  <a:close/>
                </a:path>
              </a:pathLst>
            </a:custGeom>
            <a:solidFill>
              <a:srgbClr val="DE5E3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43005" y="4761864"/>
              <a:ext cx="259715" cy="23812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805159" y="4284344"/>
              <a:ext cx="1292860" cy="1262380"/>
            </a:xfrm>
            <a:custGeom>
              <a:avLst/>
              <a:gdLst/>
              <a:ahLst/>
              <a:cxnLst/>
              <a:rect l="l" t="t" r="r" b="b"/>
              <a:pathLst>
                <a:path w="1292859" h="1262379">
                  <a:moveTo>
                    <a:pt x="941070" y="644525"/>
                  </a:moveTo>
                  <a:lnTo>
                    <a:pt x="991870" y="633094"/>
                  </a:lnTo>
                  <a:lnTo>
                    <a:pt x="1043940" y="619759"/>
                  </a:lnTo>
                  <a:lnTo>
                    <a:pt x="1093470" y="603250"/>
                  </a:lnTo>
                  <a:lnTo>
                    <a:pt x="1137920" y="584834"/>
                  </a:lnTo>
                </a:path>
                <a:path w="1292859" h="1262379">
                  <a:moveTo>
                    <a:pt x="1232535" y="497839"/>
                  </a:moveTo>
                  <a:lnTo>
                    <a:pt x="1259205" y="448309"/>
                  </a:lnTo>
                  <a:lnTo>
                    <a:pt x="1277620" y="396875"/>
                  </a:lnTo>
                  <a:lnTo>
                    <a:pt x="1289050" y="344169"/>
                  </a:lnTo>
                  <a:lnTo>
                    <a:pt x="1292860" y="292734"/>
                  </a:lnTo>
                  <a:lnTo>
                    <a:pt x="1291590" y="242569"/>
                  </a:lnTo>
                  <a:lnTo>
                    <a:pt x="1285240" y="196850"/>
                  </a:lnTo>
                  <a:lnTo>
                    <a:pt x="1274445" y="154939"/>
                  </a:lnTo>
                </a:path>
                <a:path w="1292859" h="1262379">
                  <a:moveTo>
                    <a:pt x="1195070" y="57150"/>
                  </a:moveTo>
                  <a:lnTo>
                    <a:pt x="1160145" y="41909"/>
                  </a:lnTo>
                  <a:lnTo>
                    <a:pt x="1120140" y="29209"/>
                  </a:lnTo>
                  <a:lnTo>
                    <a:pt x="1076325" y="19684"/>
                  </a:lnTo>
                  <a:lnTo>
                    <a:pt x="1029970" y="14604"/>
                  </a:lnTo>
                  <a:lnTo>
                    <a:pt x="981710" y="13969"/>
                  </a:lnTo>
                  <a:lnTo>
                    <a:pt x="934085" y="18414"/>
                  </a:lnTo>
                  <a:lnTo>
                    <a:pt x="886460" y="27939"/>
                  </a:lnTo>
                  <a:lnTo>
                    <a:pt x="841375" y="43814"/>
                  </a:lnTo>
                  <a:lnTo>
                    <a:pt x="798830" y="66039"/>
                  </a:lnTo>
                </a:path>
                <a:path w="1292859" h="1262379">
                  <a:moveTo>
                    <a:pt x="707390" y="161289"/>
                  </a:moveTo>
                  <a:lnTo>
                    <a:pt x="683260" y="208279"/>
                  </a:lnTo>
                  <a:lnTo>
                    <a:pt x="664845" y="256539"/>
                  </a:lnTo>
                  <a:lnTo>
                    <a:pt x="651510" y="305434"/>
                  </a:lnTo>
                  <a:lnTo>
                    <a:pt x="643255" y="351789"/>
                  </a:lnTo>
                  <a:lnTo>
                    <a:pt x="638810" y="394334"/>
                  </a:lnTo>
                  <a:lnTo>
                    <a:pt x="638175" y="431800"/>
                  </a:lnTo>
                </a:path>
                <a:path w="1292859" h="1262379">
                  <a:moveTo>
                    <a:pt x="628015" y="406400"/>
                  </a:moveTo>
                  <a:lnTo>
                    <a:pt x="621030" y="363854"/>
                  </a:lnTo>
                  <a:lnTo>
                    <a:pt x="612775" y="316864"/>
                  </a:lnTo>
                  <a:lnTo>
                    <a:pt x="603885" y="267969"/>
                  </a:lnTo>
                  <a:lnTo>
                    <a:pt x="593090" y="219709"/>
                  </a:lnTo>
                  <a:lnTo>
                    <a:pt x="580390" y="173354"/>
                  </a:lnTo>
                  <a:lnTo>
                    <a:pt x="565150" y="131444"/>
                  </a:lnTo>
                </a:path>
                <a:path w="1292859" h="1262379">
                  <a:moveTo>
                    <a:pt x="487045" y="40639"/>
                  </a:moveTo>
                  <a:lnTo>
                    <a:pt x="441960" y="22859"/>
                  </a:lnTo>
                  <a:lnTo>
                    <a:pt x="391160" y="10159"/>
                  </a:lnTo>
                  <a:lnTo>
                    <a:pt x="336550" y="2539"/>
                  </a:lnTo>
                  <a:lnTo>
                    <a:pt x="280670" y="0"/>
                  </a:lnTo>
                  <a:lnTo>
                    <a:pt x="226695" y="2539"/>
                  </a:lnTo>
                  <a:lnTo>
                    <a:pt x="177165" y="8254"/>
                  </a:lnTo>
                  <a:lnTo>
                    <a:pt x="133985" y="18414"/>
                  </a:lnTo>
                </a:path>
                <a:path w="1292859" h="1262379">
                  <a:moveTo>
                    <a:pt x="45720" y="97154"/>
                  </a:moveTo>
                  <a:lnTo>
                    <a:pt x="32385" y="133984"/>
                  </a:lnTo>
                  <a:lnTo>
                    <a:pt x="22860" y="175259"/>
                  </a:lnTo>
                  <a:lnTo>
                    <a:pt x="17780" y="220979"/>
                  </a:lnTo>
                  <a:lnTo>
                    <a:pt x="15875" y="269239"/>
                  </a:lnTo>
                  <a:lnTo>
                    <a:pt x="17780" y="318769"/>
                  </a:lnTo>
                  <a:lnTo>
                    <a:pt x="23495" y="369569"/>
                  </a:lnTo>
                </a:path>
                <a:path w="1292859" h="1262379">
                  <a:moveTo>
                    <a:pt x="66675" y="480694"/>
                  </a:moveTo>
                  <a:lnTo>
                    <a:pt x="104140" y="512444"/>
                  </a:lnTo>
                  <a:lnTo>
                    <a:pt x="150495" y="540384"/>
                  </a:lnTo>
                  <a:lnTo>
                    <a:pt x="201930" y="563879"/>
                  </a:lnTo>
                  <a:lnTo>
                    <a:pt x="255270" y="583564"/>
                  </a:lnTo>
                  <a:lnTo>
                    <a:pt x="307975" y="599439"/>
                  </a:lnTo>
                  <a:lnTo>
                    <a:pt x="356235" y="611504"/>
                  </a:lnTo>
                  <a:lnTo>
                    <a:pt x="396875" y="620394"/>
                  </a:lnTo>
                </a:path>
                <a:path w="1292859" h="1262379">
                  <a:moveTo>
                    <a:pt x="367665" y="643889"/>
                  </a:moveTo>
                  <a:lnTo>
                    <a:pt x="325755" y="652144"/>
                  </a:lnTo>
                  <a:lnTo>
                    <a:pt x="279400" y="662939"/>
                  </a:lnTo>
                  <a:lnTo>
                    <a:pt x="230505" y="675639"/>
                  </a:lnTo>
                  <a:lnTo>
                    <a:pt x="182245" y="691514"/>
                  </a:lnTo>
                  <a:lnTo>
                    <a:pt x="137160" y="709929"/>
                  </a:lnTo>
                  <a:lnTo>
                    <a:pt x="97790" y="732154"/>
                  </a:lnTo>
                </a:path>
                <a:path w="1292859" h="1262379">
                  <a:moveTo>
                    <a:pt x="19685" y="828675"/>
                  </a:moveTo>
                  <a:lnTo>
                    <a:pt x="6985" y="870584"/>
                  </a:lnTo>
                  <a:lnTo>
                    <a:pt x="1270" y="913764"/>
                  </a:lnTo>
                  <a:lnTo>
                    <a:pt x="0" y="959484"/>
                  </a:lnTo>
                  <a:lnTo>
                    <a:pt x="3810" y="1005839"/>
                  </a:lnTo>
                  <a:lnTo>
                    <a:pt x="10795" y="1052829"/>
                  </a:lnTo>
                  <a:lnTo>
                    <a:pt x="19685" y="1099819"/>
                  </a:lnTo>
                </a:path>
                <a:path w="1292859" h="1262379">
                  <a:moveTo>
                    <a:pt x="76835" y="1202054"/>
                  </a:moveTo>
                  <a:lnTo>
                    <a:pt x="109855" y="1214119"/>
                  </a:lnTo>
                  <a:lnTo>
                    <a:pt x="149225" y="1220469"/>
                  </a:lnTo>
                  <a:lnTo>
                    <a:pt x="193675" y="1221739"/>
                  </a:lnTo>
                  <a:lnTo>
                    <a:pt x="241300" y="1219200"/>
                  </a:lnTo>
                  <a:lnTo>
                    <a:pt x="290830" y="1212214"/>
                  </a:lnTo>
                  <a:lnTo>
                    <a:pt x="340995" y="1201419"/>
                  </a:lnTo>
                  <a:lnTo>
                    <a:pt x="390525" y="1186814"/>
                  </a:lnTo>
                  <a:lnTo>
                    <a:pt x="438150" y="1169669"/>
                  </a:lnTo>
                  <a:lnTo>
                    <a:pt x="481965" y="1149350"/>
                  </a:lnTo>
                  <a:lnTo>
                    <a:pt x="520700" y="1127125"/>
                  </a:lnTo>
                </a:path>
                <a:path w="1292859" h="1262379">
                  <a:moveTo>
                    <a:pt x="607060" y="1039494"/>
                  </a:moveTo>
                  <a:lnTo>
                    <a:pt x="629920" y="993775"/>
                  </a:lnTo>
                  <a:lnTo>
                    <a:pt x="642620" y="948689"/>
                  </a:lnTo>
                  <a:lnTo>
                    <a:pt x="648335" y="907414"/>
                  </a:lnTo>
                  <a:lnTo>
                    <a:pt x="648970" y="871854"/>
                  </a:lnTo>
                </a:path>
                <a:path w="1292859" h="1262379">
                  <a:moveTo>
                    <a:pt x="669925" y="891539"/>
                  </a:moveTo>
                  <a:lnTo>
                    <a:pt x="687070" y="933450"/>
                  </a:lnTo>
                  <a:lnTo>
                    <a:pt x="707390" y="981075"/>
                  </a:lnTo>
                  <a:lnTo>
                    <a:pt x="730250" y="1033144"/>
                  </a:lnTo>
                  <a:lnTo>
                    <a:pt x="755650" y="1086484"/>
                  </a:lnTo>
                  <a:lnTo>
                    <a:pt x="782955" y="1139825"/>
                  </a:lnTo>
                </a:path>
                <a:path w="1292859" h="1262379">
                  <a:moveTo>
                    <a:pt x="861060" y="1242059"/>
                  </a:moveTo>
                  <a:lnTo>
                    <a:pt x="902970" y="1258569"/>
                  </a:lnTo>
                  <a:lnTo>
                    <a:pt x="948055" y="1262379"/>
                  </a:lnTo>
                  <a:lnTo>
                    <a:pt x="996315" y="1256664"/>
                  </a:lnTo>
                  <a:lnTo>
                    <a:pt x="1046480" y="1243964"/>
                  </a:lnTo>
                  <a:lnTo>
                    <a:pt x="1097280" y="1227454"/>
                  </a:lnTo>
                  <a:lnTo>
                    <a:pt x="1147445" y="1210309"/>
                  </a:lnTo>
                </a:path>
                <a:path w="1292859" h="1262379">
                  <a:moveTo>
                    <a:pt x="1257300" y="1146175"/>
                  </a:moveTo>
                  <a:lnTo>
                    <a:pt x="1270000" y="1110614"/>
                  </a:lnTo>
                  <a:lnTo>
                    <a:pt x="1275080" y="1068704"/>
                  </a:lnTo>
                  <a:lnTo>
                    <a:pt x="1273175" y="1021714"/>
                  </a:lnTo>
                  <a:lnTo>
                    <a:pt x="1265555" y="972184"/>
                  </a:lnTo>
                  <a:lnTo>
                    <a:pt x="1252220" y="921384"/>
                  </a:lnTo>
                  <a:lnTo>
                    <a:pt x="1233805" y="870584"/>
                  </a:lnTo>
                  <a:lnTo>
                    <a:pt x="1211580" y="821689"/>
                  </a:lnTo>
                  <a:lnTo>
                    <a:pt x="1184910" y="776604"/>
                  </a:lnTo>
                </a:path>
                <a:path w="1292859" h="1262379">
                  <a:moveTo>
                    <a:pt x="1085215" y="698500"/>
                  </a:moveTo>
                  <a:lnTo>
                    <a:pt x="1041400" y="687704"/>
                  </a:lnTo>
                  <a:lnTo>
                    <a:pt x="995045" y="678814"/>
                  </a:lnTo>
                  <a:lnTo>
                    <a:pt x="948690" y="672464"/>
                  </a:lnTo>
                  <a:lnTo>
                    <a:pt x="905510" y="666750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953239" y="4803139"/>
              <a:ext cx="73026" cy="6857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2045314" y="4373879"/>
              <a:ext cx="26670" cy="43180"/>
            </a:xfrm>
            <a:custGeom>
              <a:avLst/>
              <a:gdLst/>
              <a:ahLst/>
              <a:cxnLst/>
              <a:rect l="l" t="t" r="r" b="b"/>
              <a:pathLst>
                <a:path w="26670" h="43179">
                  <a:moveTo>
                    <a:pt x="26669" y="43180"/>
                  </a:moveTo>
                  <a:lnTo>
                    <a:pt x="5079" y="5080"/>
                  </a:lnTo>
                  <a:lnTo>
                    <a:pt x="0" y="0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526519" y="4350384"/>
              <a:ext cx="71120" cy="7048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0831830" y="4311014"/>
              <a:ext cx="615950" cy="608330"/>
            </a:xfrm>
            <a:custGeom>
              <a:avLst/>
              <a:gdLst/>
              <a:ahLst/>
              <a:cxnLst/>
              <a:rect l="l" t="t" r="r" b="b"/>
              <a:pathLst>
                <a:path w="615950" h="608329">
                  <a:moveTo>
                    <a:pt x="612140" y="430530"/>
                  </a:moveTo>
                  <a:lnTo>
                    <a:pt x="612775" y="438785"/>
                  </a:lnTo>
                  <a:lnTo>
                    <a:pt x="614045" y="445135"/>
                  </a:lnTo>
                  <a:lnTo>
                    <a:pt x="615315" y="451485"/>
                  </a:lnTo>
                  <a:lnTo>
                    <a:pt x="615950" y="455930"/>
                  </a:lnTo>
                  <a:lnTo>
                    <a:pt x="614679" y="450850"/>
                  </a:lnTo>
                  <a:lnTo>
                    <a:pt x="612775" y="445135"/>
                  </a:lnTo>
                  <a:lnTo>
                    <a:pt x="611504" y="438785"/>
                  </a:lnTo>
                  <a:lnTo>
                    <a:pt x="610235" y="431164"/>
                  </a:lnTo>
                </a:path>
                <a:path w="615950" h="608329">
                  <a:moveTo>
                    <a:pt x="527685" y="81914"/>
                  </a:moveTo>
                  <a:lnTo>
                    <a:pt x="524510" y="76200"/>
                  </a:lnTo>
                  <a:lnTo>
                    <a:pt x="521335" y="70485"/>
                  </a:lnTo>
                  <a:lnTo>
                    <a:pt x="517525" y="64770"/>
                  </a:lnTo>
                  <a:lnTo>
                    <a:pt x="514350" y="59689"/>
                  </a:lnTo>
                  <a:lnTo>
                    <a:pt x="509904" y="53339"/>
                  </a:lnTo>
                  <a:lnTo>
                    <a:pt x="504825" y="46989"/>
                  </a:lnTo>
                  <a:lnTo>
                    <a:pt x="499110" y="41275"/>
                  </a:lnTo>
                </a:path>
                <a:path w="615950" h="608329">
                  <a:moveTo>
                    <a:pt x="84454" y="0"/>
                  </a:moveTo>
                  <a:lnTo>
                    <a:pt x="50800" y="21589"/>
                  </a:lnTo>
                  <a:lnTo>
                    <a:pt x="45085" y="28575"/>
                  </a:lnTo>
                </a:path>
                <a:path w="615950" h="608329">
                  <a:moveTo>
                    <a:pt x="0" y="367664"/>
                  </a:moveTo>
                  <a:lnTo>
                    <a:pt x="1270" y="375920"/>
                  </a:lnTo>
                  <a:lnTo>
                    <a:pt x="3175" y="384175"/>
                  </a:lnTo>
                  <a:lnTo>
                    <a:pt x="4445" y="391795"/>
                  </a:lnTo>
                  <a:lnTo>
                    <a:pt x="6350" y="400050"/>
                  </a:lnTo>
                  <a:lnTo>
                    <a:pt x="8890" y="407670"/>
                  </a:lnTo>
                  <a:lnTo>
                    <a:pt x="12065" y="415289"/>
                  </a:lnTo>
                </a:path>
                <a:path w="615950" h="608329">
                  <a:moveTo>
                    <a:pt x="393065" y="598805"/>
                  </a:moveTo>
                  <a:lnTo>
                    <a:pt x="406400" y="601345"/>
                  </a:lnTo>
                  <a:lnTo>
                    <a:pt x="415290" y="603250"/>
                  </a:lnTo>
                  <a:lnTo>
                    <a:pt x="417195" y="603250"/>
                  </a:lnTo>
                  <a:lnTo>
                    <a:pt x="416560" y="603885"/>
                  </a:lnTo>
                  <a:lnTo>
                    <a:pt x="412115" y="605155"/>
                  </a:lnTo>
                  <a:lnTo>
                    <a:pt x="403860" y="606425"/>
                  </a:lnTo>
                  <a:lnTo>
                    <a:pt x="392429" y="608330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31830" y="5014594"/>
              <a:ext cx="67308" cy="7112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0829925" y="5408294"/>
              <a:ext cx="14604" cy="46990"/>
            </a:xfrm>
            <a:custGeom>
              <a:avLst/>
              <a:gdLst/>
              <a:ahLst/>
              <a:cxnLst/>
              <a:rect l="l" t="t" r="r" b="b"/>
              <a:pathLst>
                <a:path w="14604" h="46989">
                  <a:moveTo>
                    <a:pt x="0" y="0"/>
                  </a:moveTo>
                  <a:lnTo>
                    <a:pt x="10795" y="40004"/>
                  </a:lnTo>
                  <a:lnTo>
                    <a:pt x="14604" y="46989"/>
                  </a:lnTo>
                </a:path>
              </a:pathLst>
            </a:custGeom>
            <a:ln w="33019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29669" y="5347336"/>
              <a:ext cx="69215" cy="6730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1448415" y="4939664"/>
              <a:ext cx="579755" cy="550545"/>
            </a:xfrm>
            <a:custGeom>
              <a:avLst/>
              <a:gdLst/>
              <a:ahLst/>
              <a:cxnLst/>
              <a:rect l="l" t="t" r="r" b="b"/>
              <a:pathLst>
                <a:path w="579754" h="550545">
                  <a:moveTo>
                    <a:pt x="4444" y="191770"/>
                  </a:moveTo>
                  <a:lnTo>
                    <a:pt x="2539" y="176530"/>
                  </a:lnTo>
                  <a:lnTo>
                    <a:pt x="0" y="167005"/>
                  </a:lnTo>
                  <a:lnTo>
                    <a:pt x="3175" y="175895"/>
                  </a:lnTo>
                  <a:lnTo>
                    <a:pt x="8889" y="190500"/>
                  </a:lnTo>
                </a:path>
                <a:path w="579754" h="550545">
                  <a:moveTo>
                    <a:pt x="151764" y="506730"/>
                  </a:moveTo>
                  <a:lnTo>
                    <a:pt x="155575" y="513714"/>
                  </a:lnTo>
                  <a:lnTo>
                    <a:pt x="160019" y="520700"/>
                  </a:lnTo>
                  <a:lnTo>
                    <a:pt x="163829" y="528320"/>
                  </a:lnTo>
                  <a:lnTo>
                    <a:pt x="167639" y="534035"/>
                  </a:lnTo>
                  <a:lnTo>
                    <a:pt x="170814" y="539750"/>
                  </a:lnTo>
                  <a:lnTo>
                    <a:pt x="174625" y="545464"/>
                  </a:lnTo>
                  <a:lnTo>
                    <a:pt x="178434" y="550545"/>
                  </a:lnTo>
                </a:path>
                <a:path w="579754" h="550545">
                  <a:moveTo>
                    <a:pt x="529589" y="547370"/>
                  </a:moveTo>
                  <a:lnTo>
                    <a:pt x="535939" y="544830"/>
                  </a:lnTo>
                  <a:lnTo>
                    <a:pt x="542925" y="542925"/>
                  </a:lnTo>
                  <a:lnTo>
                    <a:pt x="549275" y="541020"/>
                  </a:lnTo>
                  <a:lnTo>
                    <a:pt x="555625" y="539750"/>
                  </a:lnTo>
                  <a:lnTo>
                    <a:pt x="561975" y="537845"/>
                  </a:lnTo>
                  <a:lnTo>
                    <a:pt x="568325" y="535305"/>
                  </a:lnTo>
                  <a:lnTo>
                    <a:pt x="574039" y="532764"/>
                  </a:lnTo>
                  <a:lnTo>
                    <a:pt x="579754" y="529589"/>
                  </a:lnTo>
                </a:path>
                <a:path w="579754" h="550545">
                  <a:moveTo>
                    <a:pt x="527050" y="100330"/>
                  </a:moveTo>
                  <a:lnTo>
                    <a:pt x="522604" y="95250"/>
                  </a:lnTo>
                  <a:lnTo>
                    <a:pt x="518794" y="90170"/>
                  </a:lnTo>
                  <a:lnTo>
                    <a:pt x="514984" y="85089"/>
                  </a:lnTo>
                  <a:lnTo>
                    <a:pt x="510539" y="80010"/>
                  </a:lnTo>
                  <a:lnTo>
                    <a:pt x="506729" y="75564"/>
                  </a:lnTo>
                  <a:lnTo>
                    <a:pt x="501650" y="71120"/>
                  </a:lnTo>
                  <a:lnTo>
                    <a:pt x="496569" y="67310"/>
                  </a:lnTo>
                  <a:lnTo>
                    <a:pt x="490219" y="63500"/>
                  </a:lnTo>
                </a:path>
                <a:path w="579754" h="550545">
                  <a:moveTo>
                    <a:pt x="236854" y="8255"/>
                  </a:moveTo>
                  <a:lnTo>
                    <a:pt x="229869" y="6985"/>
                  </a:lnTo>
                  <a:lnTo>
                    <a:pt x="222884" y="6350"/>
                  </a:lnTo>
                  <a:lnTo>
                    <a:pt x="217169" y="5080"/>
                  </a:lnTo>
                  <a:lnTo>
                    <a:pt x="211454" y="4445"/>
                  </a:lnTo>
                  <a:lnTo>
                    <a:pt x="217804" y="3175"/>
                  </a:lnTo>
                  <a:lnTo>
                    <a:pt x="224789" y="2539"/>
                  </a:lnTo>
                  <a:lnTo>
                    <a:pt x="232409" y="1270"/>
                  </a:lnTo>
                  <a:lnTo>
                    <a:pt x="240664" y="0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0" name="object 40"/>
          <p:cNvGrpSpPr/>
          <p:nvPr/>
        </p:nvGrpSpPr>
        <p:grpSpPr>
          <a:xfrm>
            <a:off x="8340725" y="6247765"/>
            <a:ext cx="1708785" cy="1382395"/>
            <a:chOff x="8340725" y="6247765"/>
            <a:chExt cx="1708785" cy="1382395"/>
          </a:xfrm>
        </p:grpSpPr>
        <p:sp>
          <p:nvSpPr>
            <p:cNvPr id="41" name="object 41"/>
            <p:cNvSpPr/>
            <p:nvPr/>
          </p:nvSpPr>
          <p:spPr>
            <a:xfrm>
              <a:off x="8358504" y="6536055"/>
              <a:ext cx="1672589" cy="1078230"/>
            </a:xfrm>
            <a:custGeom>
              <a:avLst/>
              <a:gdLst/>
              <a:ahLst/>
              <a:cxnLst/>
              <a:rect l="l" t="t" r="r" b="b"/>
              <a:pathLst>
                <a:path w="1672590" h="1078229">
                  <a:moveTo>
                    <a:pt x="840104" y="0"/>
                  </a:moveTo>
                  <a:lnTo>
                    <a:pt x="790575" y="0"/>
                  </a:lnTo>
                  <a:lnTo>
                    <a:pt x="741045" y="1270"/>
                  </a:lnTo>
                  <a:lnTo>
                    <a:pt x="692150" y="4445"/>
                  </a:lnTo>
                  <a:lnTo>
                    <a:pt x="642620" y="8890"/>
                  </a:lnTo>
                  <a:lnTo>
                    <a:pt x="593725" y="15240"/>
                  </a:lnTo>
                  <a:lnTo>
                    <a:pt x="544829" y="23495"/>
                  </a:lnTo>
                  <a:lnTo>
                    <a:pt x="495935" y="32385"/>
                  </a:lnTo>
                  <a:lnTo>
                    <a:pt x="447675" y="43180"/>
                  </a:lnTo>
                  <a:lnTo>
                    <a:pt x="400050" y="55880"/>
                  </a:lnTo>
                  <a:lnTo>
                    <a:pt x="352425" y="69850"/>
                  </a:lnTo>
                  <a:lnTo>
                    <a:pt x="305435" y="85725"/>
                  </a:lnTo>
                  <a:lnTo>
                    <a:pt x="259079" y="102870"/>
                  </a:lnTo>
                  <a:lnTo>
                    <a:pt x="213360" y="121285"/>
                  </a:lnTo>
                  <a:lnTo>
                    <a:pt x="168275" y="140970"/>
                  </a:lnTo>
                  <a:lnTo>
                    <a:pt x="123825" y="162560"/>
                  </a:lnTo>
                  <a:lnTo>
                    <a:pt x="80010" y="186055"/>
                  </a:lnTo>
                  <a:lnTo>
                    <a:pt x="45085" y="209550"/>
                  </a:lnTo>
                  <a:lnTo>
                    <a:pt x="15875" y="238760"/>
                  </a:lnTo>
                  <a:lnTo>
                    <a:pt x="0" y="273050"/>
                  </a:lnTo>
                  <a:lnTo>
                    <a:pt x="5079" y="308610"/>
                  </a:lnTo>
                  <a:lnTo>
                    <a:pt x="43179" y="340360"/>
                  </a:lnTo>
                  <a:lnTo>
                    <a:pt x="95250" y="350520"/>
                  </a:lnTo>
                  <a:lnTo>
                    <a:pt x="144779" y="353060"/>
                  </a:lnTo>
                  <a:lnTo>
                    <a:pt x="195579" y="353060"/>
                  </a:lnTo>
                  <a:lnTo>
                    <a:pt x="246379" y="351155"/>
                  </a:lnTo>
                  <a:lnTo>
                    <a:pt x="298450" y="347980"/>
                  </a:lnTo>
                  <a:lnTo>
                    <a:pt x="351154" y="344170"/>
                  </a:lnTo>
                  <a:lnTo>
                    <a:pt x="405765" y="339725"/>
                  </a:lnTo>
                  <a:lnTo>
                    <a:pt x="365760" y="371475"/>
                  </a:lnTo>
                  <a:lnTo>
                    <a:pt x="326390" y="403225"/>
                  </a:lnTo>
                  <a:lnTo>
                    <a:pt x="287020" y="436245"/>
                  </a:lnTo>
                  <a:lnTo>
                    <a:pt x="248285" y="469265"/>
                  </a:lnTo>
                  <a:lnTo>
                    <a:pt x="210820" y="503555"/>
                  </a:lnTo>
                  <a:lnTo>
                    <a:pt x="173990" y="539115"/>
                  </a:lnTo>
                  <a:lnTo>
                    <a:pt x="139700" y="576580"/>
                  </a:lnTo>
                  <a:lnTo>
                    <a:pt x="106679" y="614680"/>
                  </a:lnTo>
                  <a:lnTo>
                    <a:pt x="76200" y="655320"/>
                  </a:lnTo>
                  <a:lnTo>
                    <a:pt x="48260" y="697230"/>
                  </a:lnTo>
                  <a:lnTo>
                    <a:pt x="25400" y="741045"/>
                  </a:lnTo>
                  <a:lnTo>
                    <a:pt x="13335" y="788670"/>
                  </a:lnTo>
                  <a:lnTo>
                    <a:pt x="14604" y="813435"/>
                  </a:lnTo>
                  <a:lnTo>
                    <a:pt x="21590" y="836930"/>
                  </a:lnTo>
                  <a:lnTo>
                    <a:pt x="34290" y="857250"/>
                  </a:lnTo>
                  <a:lnTo>
                    <a:pt x="53340" y="872490"/>
                  </a:lnTo>
                  <a:lnTo>
                    <a:pt x="80010" y="880110"/>
                  </a:lnTo>
                  <a:lnTo>
                    <a:pt x="108585" y="878205"/>
                  </a:lnTo>
                  <a:lnTo>
                    <a:pt x="163195" y="856615"/>
                  </a:lnTo>
                  <a:lnTo>
                    <a:pt x="205104" y="832485"/>
                  </a:lnTo>
                  <a:lnTo>
                    <a:pt x="245110" y="805180"/>
                  </a:lnTo>
                  <a:lnTo>
                    <a:pt x="283845" y="775970"/>
                  </a:lnTo>
                  <a:lnTo>
                    <a:pt x="320040" y="744220"/>
                  </a:lnTo>
                  <a:lnTo>
                    <a:pt x="355600" y="710565"/>
                  </a:lnTo>
                  <a:lnTo>
                    <a:pt x="389254" y="675640"/>
                  </a:lnTo>
                  <a:lnTo>
                    <a:pt x="422275" y="639445"/>
                  </a:lnTo>
                  <a:lnTo>
                    <a:pt x="454025" y="602615"/>
                  </a:lnTo>
                  <a:lnTo>
                    <a:pt x="485140" y="565150"/>
                  </a:lnTo>
                  <a:lnTo>
                    <a:pt x="546100" y="490220"/>
                  </a:lnTo>
                  <a:lnTo>
                    <a:pt x="506729" y="584835"/>
                  </a:lnTo>
                  <a:lnTo>
                    <a:pt x="488315" y="633095"/>
                  </a:lnTo>
                  <a:lnTo>
                    <a:pt x="471804" y="681355"/>
                  </a:lnTo>
                  <a:lnTo>
                    <a:pt x="457200" y="730250"/>
                  </a:lnTo>
                  <a:lnTo>
                    <a:pt x="445770" y="779780"/>
                  </a:lnTo>
                  <a:lnTo>
                    <a:pt x="437515" y="829310"/>
                  </a:lnTo>
                  <a:lnTo>
                    <a:pt x="433070" y="880110"/>
                  </a:lnTo>
                  <a:lnTo>
                    <a:pt x="433070" y="930275"/>
                  </a:lnTo>
                  <a:lnTo>
                    <a:pt x="437515" y="970280"/>
                  </a:lnTo>
                  <a:lnTo>
                    <a:pt x="448945" y="1008380"/>
                  </a:lnTo>
                  <a:lnTo>
                    <a:pt x="467995" y="1042035"/>
                  </a:lnTo>
                  <a:lnTo>
                    <a:pt x="539115" y="1078230"/>
                  </a:lnTo>
                  <a:lnTo>
                    <a:pt x="582929" y="1071880"/>
                  </a:lnTo>
                  <a:lnTo>
                    <a:pt x="625475" y="1052195"/>
                  </a:lnTo>
                  <a:lnTo>
                    <a:pt x="662304" y="1023620"/>
                  </a:lnTo>
                  <a:lnTo>
                    <a:pt x="694690" y="986790"/>
                  </a:lnTo>
                  <a:lnTo>
                    <a:pt x="721995" y="946785"/>
                  </a:lnTo>
                  <a:lnTo>
                    <a:pt x="744220" y="903605"/>
                  </a:lnTo>
                  <a:lnTo>
                    <a:pt x="762000" y="857250"/>
                  </a:lnTo>
                  <a:lnTo>
                    <a:pt x="774700" y="810260"/>
                  </a:lnTo>
                  <a:lnTo>
                    <a:pt x="783590" y="761365"/>
                  </a:lnTo>
                  <a:lnTo>
                    <a:pt x="788670" y="713105"/>
                  </a:lnTo>
                  <a:lnTo>
                    <a:pt x="789940" y="663575"/>
                  </a:lnTo>
                  <a:lnTo>
                    <a:pt x="788670" y="614045"/>
                  </a:lnTo>
                  <a:lnTo>
                    <a:pt x="785495" y="563245"/>
                  </a:lnTo>
                  <a:lnTo>
                    <a:pt x="779779" y="511175"/>
                  </a:lnTo>
                  <a:lnTo>
                    <a:pt x="772795" y="458470"/>
                  </a:lnTo>
                  <a:lnTo>
                    <a:pt x="786129" y="505460"/>
                  </a:lnTo>
                  <a:lnTo>
                    <a:pt x="803910" y="551815"/>
                  </a:lnTo>
                  <a:lnTo>
                    <a:pt x="825500" y="596265"/>
                  </a:lnTo>
                  <a:lnTo>
                    <a:pt x="851535" y="638175"/>
                  </a:lnTo>
                  <a:lnTo>
                    <a:pt x="880110" y="678180"/>
                  </a:lnTo>
                  <a:lnTo>
                    <a:pt x="912495" y="715645"/>
                  </a:lnTo>
                  <a:lnTo>
                    <a:pt x="948054" y="749935"/>
                  </a:lnTo>
                  <a:lnTo>
                    <a:pt x="986154" y="781685"/>
                  </a:lnTo>
                  <a:lnTo>
                    <a:pt x="1026795" y="809625"/>
                  </a:lnTo>
                  <a:lnTo>
                    <a:pt x="1069975" y="833755"/>
                  </a:lnTo>
                  <a:lnTo>
                    <a:pt x="1114425" y="854075"/>
                  </a:lnTo>
                  <a:lnTo>
                    <a:pt x="1161415" y="870585"/>
                  </a:lnTo>
                  <a:lnTo>
                    <a:pt x="1216660" y="880745"/>
                  </a:lnTo>
                  <a:lnTo>
                    <a:pt x="1243329" y="878205"/>
                  </a:lnTo>
                  <a:lnTo>
                    <a:pt x="1268729" y="868045"/>
                  </a:lnTo>
                  <a:lnTo>
                    <a:pt x="1292225" y="845185"/>
                  </a:lnTo>
                  <a:lnTo>
                    <a:pt x="1306195" y="814705"/>
                  </a:lnTo>
                  <a:lnTo>
                    <a:pt x="1311910" y="779780"/>
                  </a:lnTo>
                  <a:lnTo>
                    <a:pt x="1310640" y="744855"/>
                  </a:lnTo>
                  <a:lnTo>
                    <a:pt x="1300479" y="694690"/>
                  </a:lnTo>
                  <a:lnTo>
                    <a:pt x="1282065" y="646430"/>
                  </a:lnTo>
                  <a:lnTo>
                    <a:pt x="1257935" y="600710"/>
                  </a:lnTo>
                  <a:lnTo>
                    <a:pt x="1228725" y="557530"/>
                  </a:lnTo>
                  <a:lnTo>
                    <a:pt x="1195070" y="518160"/>
                  </a:lnTo>
                  <a:lnTo>
                    <a:pt x="1158875" y="481330"/>
                  </a:lnTo>
                  <a:lnTo>
                    <a:pt x="1120140" y="447040"/>
                  </a:lnTo>
                  <a:lnTo>
                    <a:pt x="1037590" y="377190"/>
                  </a:lnTo>
                  <a:lnTo>
                    <a:pt x="995045" y="340360"/>
                  </a:lnTo>
                  <a:lnTo>
                    <a:pt x="1039495" y="363855"/>
                  </a:lnTo>
                  <a:lnTo>
                    <a:pt x="1084579" y="385445"/>
                  </a:lnTo>
                  <a:lnTo>
                    <a:pt x="1130935" y="405765"/>
                  </a:lnTo>
                  <a:lnTo>
                    <a:pt x="1177925" y="423545"/>
                  </a:lnTo>
                  <a:lnTo>
                    <a:pt x="1224915" y="440055"/>
                  </a:lnTo>
                  <a:lnTo>
                    <a:pt x="1273175" y="454025"/>
                  </a:lnTo>
                  <a:lnTo>
                    <a:pt x="1322070" y="466090"/>
                  </a:lnTo>
                  <a:lnTo>
                    <a:pt x="1370965" y="476250"/>
                  </a:lnTo>
                  <a:lnTo>
                    <a:pt x="1420495" y="484505"/>
                  </a:lnTo>
                  <a:lnTo>
                    <a:pt x="1458595" y="488950"/>
                  </a:lnTo>
                  <a:lnTo>
                    <a:pt x="1496695" y="490855"/>
                  </a:lnTo>
                  <a:lnTo>
                    <a:pt x="1534160" y="488950"/>
                  </a:lnTo>
                  <a:lnTo>
                    <a:pt x="1605915" y="465455"/>
                  </a:lnTo>
                  <a:lnTo>
                    <a:pt x="1636395" y="441960"/>
                  </a:lnTo>
                  <a:lnTo>
                    <a:pt x="1672590" y="377825"/>
                  </a:lnTo>
                  <a:lnTo>
                    <a:pt x="1671320" y="333375"/>
                  </a:lnTo>
                  <a:lnTo>
                    <a:pt x="1655445" y="291465"/>
                  </a:lnTo>
                  <a:lnTo>
                    <a:pt x="1628775" y="253365"/>
                  </a:lnTo>
                  <a:lnTo>
                    <a:pt x="1596390" y="219710"/>
                  </a:lnTo>
                  <a:lnTo>
                    <a:pt x="1559560" y="189865"/>
                  </a:lnTo>
                  <a:lnTo>
                    <a:pt x="1519554" y="163830"/>
                  </a:lnTo>
                  <a:lnTo>
                    <a:pt x="1477010" y="141605"/>
                  </a:lnTo>
                  <a:lnTo>
                    <a:pt x="1431925" y="121920"/>
                  </a:lnTo>
                  <a:lnTo>
                    <a:pt x="1384935" y="104775"/>
                  </a:lnTo>
                  <a:lnTo>
                    <a:pt x="1335404" y="88900"/>
                  </a:lnTo>
                  <a:lnTo>
                    <a:pt x="1283970" y="73660"/>
                  </a:lnTo>
                  <a:lnTo>
                    <a:pt x="1230629" y="58420"/>
                  </a:lnTo>
                  <a:lnTo>
                    <a:pt x="1183004" y="45085"/>
                  </a:lnTo>
                  <a:lnTo>
                    <a:pt x="1134745" y="33655"/>
                  </a:lnTo>
                  <a:lnTo>
                    <a:pt x="1085850" y="24130"/>
                  </a:lnTo>
                  <a:lnTo>
                    <a:pt x="1036954" y="15875"/>
                  </a:lnTo>
                  <a:lnTo>
                    <a:pt x="988060" y="9525"/>
                  </a:lnTo>
                  <a:lnTo>
                    <a:pt x="939165" y="5080"/>
                  </a:lnTo>
                  <a:lnTo>
                    <a:pt x="889635" y="1270"/>
                  </a:lnTo>
                  <a:lnTo>
                    <a:pt x="840104" y="0"/>
                  </a:lnTo>
                  <a:close/>
                </a:path>
              </a:pathLst>
            </a:custGeom>
            <a:solidFill>
              <a:srgbClr val="F9E2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8560434" y="6656705"/>
              <a:ext cx="1249045" cy="716915"/>
            </a:xfrm>
            <a:custGeom>
              <a:avLst/>
              <a:gdLst/>
              <a:ahLst/>
              <a:cxnLst/>
              <a:rect l="l" t="t" r="r" b="b"/>
              <a:pathLst>
                <a:path w="1249045" h="716915">
                  <a:moveTo>
                    <a:pt x="478790" y="146050"/>
                  </a:moveTo>
                  <a:lnTo>
                    <a:pt x="455930" y="156845"/>
                  </a:lnTo>
                  <a:lnTo>
                    <a:pt x="445135" y="189865"/>
                  </a:lnTo>
                  <a:lnTo>
                    <a:pt x="445096" y="244475"/>
                  </a:lnTo>
                  <a:lnTo>
                    <a:pt x="444500" y="293370"/>
                  </a:lnTo>
                  <a:lnTo>
                    <a:pt x="443230" y="344805"/>
                  </a:lnTo>
                  <a:lnTo>
                    <a:pt x="440690" y="396875"/>
                  </a:lnTo>
                  <a:lnTo>
                    <a:pt x="436880" y="448945"/>
                  </a:lnTo>
                  <a:lnTo>
                    <a:pt x="432435" y="500380"/>
                  </a:lnTo>
                  <a:lnTo>
                    <a:pt x="426720" y="552450"/>
                  </a:lnTo>
                  <a:lnTo>
                    <a:pt x="420370" y="603885"/>
                  </a:lnTo>
                  <a:lnTo>
                    <a:pt x="412750" y="655955"/>
                  </a:lnTo>
                  <a:lnTo>
                    <a:pt x="402590" y="715010"/>
                  </a:lnTo>
                  <a:lnTo>
                    <a:pt x="409575" y="716915"/>
                  </a:lnTo>
                  <a:lnTo>
                    <a:pt x="426085" y="658495"/>
                  </a:lnTo>
                  <a:lnTo>
                    <a:pt x="439420" y="607695"/>
                  </a:lnTo>
                  <a:lnTo>
                    <a:pt x="452120" y="556895"/>
                  </a:lnTo>
                  <a:lnTo>
                    <a:pt x="463550" y="505460"/>
                  </a:lnTo>
                  <a:lnTo>
                    <a:pt x="474345" y="454025"/>
                  </a:lnTo>
                  <a:lnTo>
                    <a:pt x="483870" y="401955"/>
                  </a:lnTo>
                  <a:lnTo>
                    <a:pt x="492125" y="349885"/>
                  </a:lnTo>
                  <a:lnTo>
                    <a:pt x="499745" y="297180"/>
                  </a:lnTo>
                  <a:lnTo>
                    <a:pt x="505460" y="244475"/>
                  </a:lnTo>
                  <a:lnTo>
                    <a:pt x="509905" y="191770"/>
                  </a:lnTo>
                  <a:lnTo>
                    <a:pt x="501650" y="157480"/>
                  </a:lnTo>
                  <a:lnTo>
                    <a:pt x="478790" y="146050"/>
                  </a:lnTo>
                  <a:close/>
                </a:path>
                <a:path w="1249045" h="716915">
                  <a:moveTo>
                    <a:pt x="387350" y="113030"/>
                  </a:moveTo>
                  <a:lnTo>
                    <a:pt x="318135" y="164465"/>
                  </a:lnTo>
                  <a:lnTo>
                    <a:pt x="280670" y="202565"/>
                  </a:lnTo>
                  <a:lnTo>
                    <a:pt x="245110" y="240665"/>
                  </a:lnTo>
                  <a:lnTo>
                    <a:pt x="210185" y="280670"/>
                  </a:lnTo>
                  <a:lnTo>
                    <a:pt x="176530" y="320675"/>
                  </a:lnTo>
                  <a:lnTo>
                    <a:pt x="143510" y="361950"/>
                  </a:lnTo>
                  <a:lnTo>
                    <a:pt x="111760" y="403225"/>
                  </a:lnTo>
                  <a:lnTo>
                    <a:pt x="80645" y="445770"/>
                  </a:lnTo>
                  <a:lnTo>
                    <a:pt x="50165" y="488315"/>
                  </a:lnTo>
                  <a:lnTo>
                    <a:pt x="16510" y="537845"/>
                  </a:lnTo>
                  <a:lnTo>
                    <a:pt x="22860" y="542290"/>
                  </a:lnTo>
                  <a:lnTo>
                    <a:pt x="61595" y="496570"/>
                  </a:lnTo>
                  <a:lnTo>
                    <a:pt x="95885" y="457835"/>
                  </a:lnTo>
                  <a:lnTo>
                    <a:pt x="130810" y="419735"/>
                  </a:lnTo>
                  <a:lnTo>
                    <a:pt x="167005" y="382905"/>
                  </a:lnTo>
                  <a:lnTo>
                    <a:pt x="204470" y="346075"/>
                  </a:lnTo>
                  <a:lnTo>
                    <a:pt x="241935" y="311150"/>
                  </a:lnTo>
                  <a:lnTo>
                    <a:pt x="280035" y="276225"/>
                  </a:lnTo>
                  <a:lnTo>
                    <a:pt x="318770" y="241935"/>
                  </a:lnTo>
                  <a:lnTo>
                    <a:pt x="358140" y="208915"/>
                  </a:lnTo>
                  <a:lnTo>
                    <a:pt x="398145" y="176530"/>
                  </a:lnTo>
                  <a:lnTo>
                    <a:pt x="417195" y="147955"/>
                  </a:lnTo>
                  <a:lnTo>
                    <a:pt x="410845" y="123190"/>
                  </a:lnTo>
                  <a:lnTo>
                    <a:pt x="387350" y="113030"/>
                  </a:lnTo>
                  <a:close/>
                </a:path>
                <a:path w="1249045" h="716915">
                  <a:moveTo>
                    <a:pt x="351155" y="0"/>
                  </a:moveTo>
                  <a:lnTo>
                    <a:pt x="297815" y="5080"/>
                  </a:lnTo>
                  <a:lnTo>
                    <a:pt x="245110" y="13970"/>
                  </a:lnTo>
                  <a:lnTo>
                    <a:pt x="193675" y="27305"/>
                  </a:lnTo>
                  <a:lnTo>
                    <a:pt x="144145" y="43815"/>
                  </a:lnTo>
                  <a:lnTo>
                    <a:pt x="95885" y="64135"/>
                  </a:lnTo>
                  <a:lnTo>
                    <a:pt x="48895" y="87630"/>
                  </a:lnTo>
                  <a:lnTo>
                    <a:pt x="0" y="116840"/>
                  </a:lnTo>
                  <a:lnTo>
                    <a:pt x="3810" y="123825"/>
                  </a:lnTo>
                  <a:lnTo>
                    <a:pt x="8890" y="121285"/>
                  </a:lnTo>
                  <a:lnTo>
                    <a:pt x="55880" y="102235"/>
                  </a:lnTo>
                  <a:lnTo>
                    <a:pt x="104140" y="87630"/>
                  </a:lnTo>
                  <a:lnTo>
                    <a:pt x="153035" y="76200"/>
                  </a:lnTo>
                  <a:lnTo>
                    <a:pt x="202565" y="68580"/>
                  </a:lnTo>
                  <a:lnTo>
                    <a:pt x="252095" y="64135"/>
                  </a:lnTo>
                  <a:lnTo>
                    <a:pt x="301625" y="62865"/>
                  </a:lnTo>
                  <a:lnTo>
                    <a:pt x="356870" y="62865"/>
                  </a:lnTo>
                  <a:lnTo>
                    <a:pt x="372745" y="56515"/>
                  </a:lnTo>
                  <a:lnTo>
                    <a:pt x="381000" y="33655"/>
                  </a:lnTo>
                  <a:lnTo>
                    <a:pt x="374650" y="10160"/>
                  </a:lnTo>
                  <a:lnTo>
                    <a:pt x="351155" y="0"/>
                  </a:lnTo>
                  <a:close/>
                </a:path>
                <a:path w="1249045" h="716915">
                  <a:moveTo>
                    <a:pt x="356870" y="62865"/>
                  </a:moveTo>
                  <a:lnTo>
                    <a:pt x="301625" y="62865"/>
                  </a:lnTo>
                  <a:lnTo>
                    <a:pt x="350520" y="65405"/>
                  </a:lnTo>
                  <a:lnTo>
                    <a:pt x="356870" y="62865"/>
                  </a:lnTo>
                  <a:close/>
                </a:path>
                <a:path w="1249045" h="716915">
                  <a:moveTo>
                    <a:pt x="612775" y="141605"/>
                  </a:moveTo>
                  <a:lnTo>
                    <a:pt x="588010" y="147955"/>
                  </a:lnTo>
                  <a:lnTo>
                    <a:pt x="578485" y="171450"/>
                  </a:lnTo>
                  <a:lnTo>
                    <a:pt x="593725" y="203835"/>
                  </a:lnTo>
                  <a:lnTo>
                    <a:pt x="629285" y="242570"/>
                  </a:lnTo>
                  <a:lnTo>
                    <a:pt x="700405" y="321310"/>
                  </a:lnTo>
                  <a:lnTo>
                    <a:pt x="769620" y="401955"/>
                  </a:lnTo>
                  <a:lnTo>
                    <a:pt x="836930" y="484505"/>
                  </a:lnTo>
                  <a:lnTo>
                    <a:pt x="869315" y="526415"/>
                  </a:lnTo>
                  <a:lnTo>
                    <a:pt x="901700" y="568960"/>
                  </a:lnTo>
                  <a:lnTo>
                    <a:pt x="937260" y="618490"/>
                  </a:lnTo>
                  <a:lnTo>
                    <a:pt x="944245" y="614045"/>
                  </a:lnTo>
                  <a:lnTo>
                    <a:pt x="915670" y="565785"/>
                  </a:lnTo>
                  <a:lnTo>
                    <a:pt x="864870" y="481965"/>
                  </a:lnTo>
                  <a:lnTo>
                    <a:pt x="839470" y="440690"/>
                  </a:lnTo>
                  <a:lnTo>
                    <a:pt x="786130" y="359410"/>
                  </a:lnTo>
                  <a:lnTo>
                    <a:pt x="758825" y="318770"/>
                  </a:lnTo>
                  <a:lnTo>
                    <a:pt x="730885" y="278765"/>
                  </a:lnTo>
                  <a:lnTo>
                    <a:pt x="672465" y="200025"/>
                  </a:lnTo>
                  <a:lnTo>
                    <a:pt x="642620" y="161290"/>
                  </a:lnTo>
                  <a:lnTo>
                    <a:pt x="612775" y="141605"/>
                  </a:lnTo>
                  <a:close/>
                </a:path>
                <a:path w="1249045" h="716915">
                  <a:moveTo>
                    <a:pt x="758190" y="30480"/>
                  </a:moveTo>
                  <a:lnTo>
                    <a:pt x="723900" y="37465"/>
                  </a:lnTo>
                  <a:lnTo>
                    <a:pt x="711835" y="59690"/>
                  </a:lnTo>
                  <a:lnTo>
                    <a:pt x="721360" y="83185"/>
                  </a:lnTo>
                  <a:lnTo>
                    <a:pt x="752475" y="95250"/>
                  </a:lnTo>
                  <a:lnTo>
                    <a:pt x="802005" y="97790"/>
                  </a:lnTo>
                  <a:lnTo>
                    <a:pt x="851535" y="102235"/>
                  </a:lnTo>
                  <a:lnTo>
                    <a:pt x="901065" y="108585"/>
                  </a:lnTo>
                  <a:lnTo>
                    <a:pt x="949960" y="116205"/>
                  </a:lnTo>
                  <a:lnTo>
                    <a:pt x="999490" y="125730"/>
                  </a:lnTo>
                  <a:lnTo>
                    <a:pt x="1048385" y="137160"/>
                  </a:lnTo>
                  <a:lnTo>
                    <a:pt x="1096645" y="150495"/>
                  </a:lnTo>
                  <a:lnTo>
                    <a:pt x="1144270" y="165735"/>
                  </a:lnTo>
                  <a:lnTo>
                    <a:pt x="1191895" y="182880"/>
                  </a:lnTo>
                  <a:lnTo>
                    <a:pt x="1245870" y="205105"/>
                  </a:lnTo>
                  <a:lnTo>
                    <a:pt x="1249045" y="198120"/>
                  </a:lnTo>
                  <a:lnTo>
                    <a:pt x="1197610" y="170180"/>
                  </a:lnTo>
                  <a:lnTo>
                    <a:pt x="1151890" y="147955"/>
                  </a:lnTo>
                  <a:lnTo>
                    <a:pt x="1105535" y="127000"/>
                  </a:lnTo>
                  <a:lnTo>
                    <a:pt x="1057910" y="107315"/>
                  </a:lnTo>
                  <a:lnTo>
                    <a:pt x="1009650" y="89535"/>
                  </a:lnTo>
                  <a:lnTo>
                    <a:pt x="960120" y="73660"/>
                  </a:lnTo>
                  <a:lnTo>
                    <a:pt x="910590" y="59690"/>
                  </a:lnTo>
                  <a:lnTo>
                    <a:pt x="860425" y="48260"/>
                  </a:lnTo>
                  <a:lnTo>
                    <a:pt x="809625" y="38100"/>
                  </a:lnTo>
                  <a:lnTo>
                    <a:pt x="758190" y="30480"/>
                  </a:lnTo>
                  <a:close/>
                </a:path>
              </a:pathLst>
            </a:custGeom>
            <a:solidFill>
              <a:srgbClr val="F195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8818244" y="6261735"/>
              <a:ext cx="608965" cy="640715"/>
            </a:xfrm>
            <a:custGeom>
              <a:avLst/>
              <a:gdLst/>
              <a:ahLst/>
              <a:cxnLst/>
              <a:rect l="l" t="t" r="r" b="b"/>
              <a:pathLst>
                <a:path w="608965" h="640715">
                  <a:moveTo>
                    <a:pt x="386079" y="0"/>
                  </a:moveTo>
                  <a:lnTo>
                    <a:pt x="313689" y="17144"/>
                  </a:lnTo>
                  <a:lnTo>
                    <a:pt x="250825" y="55879"/>
                  </a:lnTo>
                  <a:lnTo>
                    <a:pt x="196850" y="107314"/>
                  </a:lnTo>
                  <a:lnTo>
                    <a:pt x="165734" y="142239"/>
                  </a:lnTo>
                  <a:lnTo>
                    <a:pt x="136525" y="179704"/>
                  </a:lnTo>
                  <a:lnTo>
                    <a:pt x="108584" y="218439"/>
                  </a:lnTo>
                  <a:lnTo>
                    <a:pt x="83184" y="260350"/>
                  </a:lnTo>
                  <a:lnTo>
                    <a:pt x="59689" y="304164"/>
                  </a:lnTo>
                  <a:lnTo>
                    <a:pt x="37464" y="350519"/>
                  </a:lnTo>
                  <a:lnTo>
                    <a:pt x="17779" y="399414"/>
                  </a:lnTo>
                  <a:lnTo>
                    <a:pt x="0" y="451485"/>
                  </a:lnTo>
                  <a:lnTo>
                    <a:pt x="27939" y="494029"/>
                  </a:lnTo>
                  <a:lnTo>
                    <a:pt x="61595" y="532129"/>
                  </a:lnTo>
                  <a:lnTo>
                    <a:pt x="99695" y="565785"/>
                  </a:lnTo>
                  <a:lnTo>
                    <a:pt x="142239" y="593725"/>
                  </a:lnTo>
                  <a:lnTo>
                    <a:pt x="188595" y="615314"/>
                  </a:lnTo>
                  <a:lnTo>
                    <a:pt x="236854" y="631189"/>
                  </a:lnTo>
                  <a:lnTo>
                    <a:pt x="287020" y="639444"/>
                  </a:lnTo>
                  <a:lnTo>
                    <a:pt x="337820" y="640714"/>
                  </a:lnTo>
                  <a:lnTo>
                    <a:pt x="387984" y="635000"/>
                  </a:lnTo>
                  <a:lnTo>
                    <a:pt x="437514" y="622935"/>
                  </a:lnTo>
                  <a:lnTo>
                    <a:pt x="483870" y="604519"/>
                  </a:lnTo>
                  <a:lnTo>
                    <a:pt x="526414" y="580389"/>
                  </a:lnTo>
                  <a:lnTo>
                    <a:pt x="565150" y="552450"/>
                  </a:lnTo>
                  <a:lnTo>
                    <a:pt x="598804" y="519429"/>
                  </a:lnTo>
                  <a:lnTo>
                    <a:pt x="605154" y="471169"/>
                  </a:lnTo>
                  <a:lnTo>
                    <a:pt x="608964" y="422275"/>
                  </a:lnTo>
                  <a:lnTo>
                    <a:pt x="608329" y="373379"/>
                  </a:lnTo>
                  <a:lnTo>
                    <a:pt x="605154" y="324485"/>
                  </a:lnTo>
                  <a:lnTo>
                    <a:pt x="598170" y="276225"/>
                  </a:lnTo>
                  <a:lnTo>
                    <a:pt x="587375" y="228600"/>
                  </a:lnTo>
                  <a:lnTo>
                    <a:pt x="573404" y="182244"/>
                  </a:lnTo>
                  <a:lnTo>
                    <a:pt x="556259" y="136525"/>
                  </a:lnTo>
                  <a:lnTo>
                    <a:pt x="538479" y="99694"/>
                  </a:lnTo>
                  <a:lnTo>
                    <a:pt x="516889" y="65404"/>
                  </a:lnTo>
                  <a:lnTo>
                    <a:pt x="490220" y="36194"/>
                  </a:lnTo>
                  <a:lnTo>
                    <a:pt x="457834" y="13969"/>
                  </a:lnTo>
                  <a:lnTo>
                    <a:pt x="386079" y="0"/>
                  </a:lnTo>
                  <a:close/>
                </a:path>
              </a:pathLst>
            </a:custGeom>
            <a:solidFill>
              <a:srgbClr val="5C421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8359140" y="6298565"/>
              <a:ext cx="1663700" cy="1315085"/>
            </a:xfrm>
            <a:custGeom>
              <a:avLst/>
              <a:gdLst/>
              <a:ahLst/>
              <a:cxnLst/>
              <a:rect l="l" t="t" r="r" b="b"/>
              <a:pathLst>
                <a:path w="1663700" h="1315084">
                  <a:moveTo>
                    <a:pt x="1535429" y="411480"/>
                  </a:moveTo>
                  <a:lnTo>
                    <a:pt x="1489709" y="385445"/>
                  </a:lnTo>
                  <a:lnTo>
                    <a:pt x="1440814" y="363220"/>
                  </a:lnTo>
                  <a:lnTo>
                    <a:pt x="1389379" y="344170"/>
                  </a:lnTo>
                  <a:lnTo>
                    <a:pt x="1334769" y="326389"/>
                  </a:lnTo>
                  <a:lnTo>
                    <a:pt x="1278254" y="309880"/>
                  </a:lnTo>
                </a:path>
                <a:path w="1663700" h="1315084">
                  <a:moveTo>
                    <a:pt x="1166494" y="278764"/>
                  </a:moveTo>
                  <a:lnTo>
                    <a:pt x="1150619" y="275589"/>
                  </a:lnTo>
                  <a:lnTo>
                    <a:pt x="1134744" y="271780"/>
                  </a:lnTo>
                  <a:lnTo>
                    <a:pt x="1118869" y="268605"/>
                  </a:lnTo>
                  <a:lnTo>
                    <a:pt x="1102359" y="265430"/>
                  </a:lnTo>
                </a:path>
                <a:path w="1663700" h="1315084">
                  <a:moveTo>
                    <a:pt x="1047114" y="197485"/>
                  </a:moveTo>
                  <a:lnTo>
                    <a:pt x="1042669" y="182880"/>
                  </a:lnTo>
                  <a:lnTo>
                    <a:pt x="1038859" y="167639"/>
                  </a:lnTo>
                  <a:lnTo>
                    <a:pt x="1034414" y="153035"/>
                  </a:lnTo>
                  <a:lnTo>
                    <a:pt x="1029334" y="138430"/>
                  </a:lnTo>
                </a:path>
                <a:path w="1663700" h="1315084">
                  <a:moveTo>
                    <a:pt x="987425" y="46355"/>
                  </a:moveTo>
                  <a:lnTo>
                    <a:pt x="978534" y="33655"/>
                  </a:lnTo>
                  <a:lnTo>
                    <a:pt x="969644" y="21589"/>
                  </a:lnTo>
                  <a:lnTo>
                    <a:pt x="960119" y="10795"/>
                  </a:lnTo>
                  <a:lnTo>
                    <a:pt x="949325" y="0"/>
                  </a:lnTo>
                </a:path>
                <a:path w="1663700" h="1315084">
                  <a:moveTo>
                    <a:pt x="598169" y="139064"/>
                  </a:moveTo>
                  <a:lnTo>
                    <a:pt x="584834" y="156845"/>
                  </a:lnTo>
                  <a:lnTo>
                    <a:pt x="572134" y="175260"/>
                  </a:lnTo>
                  <a:lnTo>
                    <a:pt x="560069" y="193675"/>
                  </a:lnTo>
                  <a:lnTo>
                    <a:pt x="548004" y="213360"/>
                  </a:lnTo>
                </a:path>
                <a:path w="1663700" h="1315084">
                  <a:moveTo>
                    <a:pt x="450214" y="280670"/>
                  </a:moveTo>
                  <a:lnTo>
                    <a:pt x="401954" y="293370"/>
                  </a:lnTo>
                  <a:lnTo>
                    <a:pt x="353694" y="307339"/>
                  </a:lnTo>
                  <a:lnTo>
                    <a:pt x="305434" y="323214"/>
                  </a:lnTo>
                  <a:lnTo>
                    <a:pt x="258444" y="340360"/>
                  </a:lnTo>
                  <a:lnTo>
                    <a:pt x="212089" y="358775"/>
                  </a:lnTo>
                  <a:lnTo>
                    <a:pt x="165734" y="379730"/>
                  </a:lnTo>
                  <a:lnTo>
                    <a:pt x="120650" y="401320"/>
                  </a:lnTo>
                </a:path>
                <a:path w="1663700" h="1315084">
                  <a:moveTo>
                    <a:pt x="31750" y="458470"/>
                  </a:moveTo>
                  <a:lnTo>
                    <a:pt x="20954" y="469900"/>
                  </a:lnTo>
                  <a:lnTo>
                    <a:pt x="11429" y="481964"/>
                  </a:lnTo>
                  <a:lnTo>
                    <a:pt x="4444" y="494664"/>
                  </a:lnTo>
                  <a:lnTo>
                    <a:pt x="0" y="507364"/>
                  </a:lnTo>
                </a:path>
                <a:path w="1663700" h="1315084">
                  <a:moveTo>
                    <a:pt x="172084" y="590550"/>
                  </a:moveTo>
                  <a:lnTo>
                    <a:pt x="216534" y="589914"/>
                  </a:lnTo>
                  <a:lnTo>
                    <a:pt x="261619" y="588010"/>
                  </a:lnTo>
                  <a:lnTo>
                    <a:pt x="307339" y="584835"/>
                  </a:lnTo>
                  <a:lnTo>
                    <a:pt x="353694" y="581660"/>
                  </a:lnTo>
                </a:path>
                <a:path w="1663700" h="1315084">
                  <a:moveTo>
                    <a:pt x="345439" y="624839"/>
                  </a:moveTo>
                  <a:lnTo>
                    <a:pt x="308609" y="655320"/>
                  </a:lnTo>
                  <a:lnTo>
                    <a:pt x="271779" y="685800"/>
                  </a:lnTo>
                  <a:lnTo>
                    <a:pt x="235584" y="717550"/>
                  </a:lnTo>
                  <a:lnTo>
                    <a:pt x="200659" y="749935"/>
                  </a:lnTo>
                  <a:lnTo>
                    <a:pt x="167004" y="783589"/>
                  </a:lnTo>
                  <a:lnTo>
                    <a:pt x="134619" y="818514"/>
                  </a:lnTo>
                  <a:lnTo>
                    <a:pt x="104139" y="854710"/>
                  </a:lnTo>
                  <a:lnTo>
                    <a:pt x="75564" y="892810"/>
                  </a:lnTo>
                </a:path>
                <a:path w="1663700" h="1315084">
                  <a:moveTo>
                    <a:pt x="230504" y="1052830"/>
                  </a:moveTo>
                  <a:lnTo>
                    <a:pt x="270509" y="1022985"/>
                  </a:lnTo>
                  <a:lnTo>
                    <a:pt x="308609" y="990600"/>
                  </a:lnTo>
                  <a:lnTo>
                    <a:pt x="345439" y="956945"/>
                  </a:lnTo>
                  <a:lnTo>
                    <a:pt x="380364" y="921385"/>
                  </a:lnTo>
                  <a:lnTo>
                    <a:pt x="414654" y="884555"/>
                  </a:lnTo>
                  <a:lnTo>
                    <a:pt x="447675" y="846455"/>
                  </a:lnTo>
                  <a:lnTo>
                    <a:pt x="480059" y="808355"/>
                  </a:lnTo>
                  <a:lnTo>
                    <a:pt x="511175" y="769620"/>
                  </a:lnTo>
                </a:path>
                <a:path w="1663700" h="1315084">
                  <a:moveTo>
                    <a:pt x="518794" y="791845"/>
                  </a:moveTo>
                  <a:lnTo>
                    <a:pt x="500379" y="837564"/>
                  </a:lnTo>
                  <a:lnTo>
                    <a:pt x="483234" y="884555"/>
                  </a:lnTo>
                  <a:lnTo>
                    <a:pt x="467359" y="930910"/>
                  </a:lnTo>
                  <a:lnTo>
                    <a:pt x="454025" y="978535"/>
                  </a:lnTo>
                  <a:lnTo>
                    <a:pt x="443229" y="1026160"/>
                  </a:lnTo>
                  <a:lnTo>
                    <a:pt x="435609" y="1074420"/>
                  </a:lnTo>
                  <a:lnTo>
                    <a:pt x="431800" y="1122680"/>
                  </a:lnTo>
                </a:path>
                <a:path w="1663700" h="1315084">
                  <a:moveTo>
                    <a:pt x="440689" y="1226185"/>
                  </a:moveTo>
                  <a:lnTo>
                    <a:pt x="445134" y="1240155"/>
                  </a:lnTo>
                  <a:lnTo>
                    <a:pt x="450850" y="1254125"/>
                  </a:lnTo>
                  <a:lnTo>
                    <a:pt x="457834" y="1266825"/>
                  </a:lnTo>
                  <a:lnTo>
                    <a:pt x="466089" y="1278890"/>
                  </a:lnTo>
                </a:path>
                <a:path w="1663700" h="1315084">
                  <a:moveTo>
                    <a:pt x="561975" y="1315085"/>
                  </a:moveTo>
                  <a:lnTo>
                    <a:pt x="577850" y="1311275"/>
                  </a:lnTo>
                  <a:lnTo>
                    <a:pt x="594359" y="1305560"/>
                  </a:lnTo>
                  <a:lnTo>
                    <a:pt x="610234" y="1298575"/>
                  </a:lnTo>
                  <a:lnTo>
                    <a:pt x="624839" y="1289685"/>
                  </a:lnTo>
                </a:path>
                <a:path w="1663700" h="1315084">
                  <a:moveTo>
                    <a:pt x="708025" y="1205230"/>
                  </a:moveTo>
                  <a:lnTo>
                    <a:pt x="729614" y="1168400"/>
                  </a:lnTo>
                  <a:lnTo>
                    <a:pt x="748029" y="1129665"/>
                  </a:lnTo>
                  <a:lnTo>
                    <a:pt x="762634" y="1089660"/>
                  </a:lnTo>
                  <a:lnTo>
                    <a:pt x="773429" y="1047750"/>
                  </a:lnTo>
                </a:path>
                <a:path w="1663700" h="1315084">
                  <a:moveTo>
                    <a:pt x="789304" y="923289"/>
                  </a:moveTo>
                  <a:lnTo>
                    <a:pt x="789304" y="880110"/>
                  </a:lnTo>
                  <a:lnTo>
                    <a:pt x="787400" y="836295"/>
                  </a:lnTo>
                  <a:lnTo>
                    <a:pt x="783589" y="791210"/>
                  </a:lnTo>
                  <a:lnTo>
                    <a:pt x="778509" y="746125"/>
                  </a:lnTo>
                </a:path>
                <a:path w="1663700" h="1315084">
                  <a:moveTo>
                    <a:pt x="793750" y="767080"/>
                  </a:moveTo>
                  <a:lnTo>
                    <a:pt x="814704" y="814705"/>
                  </a:lnTo>
                  <a:lnTo>
                    <a:pt x="840104" y="860425"/>
                  </a:lnTo>
                  <a:lnTo>
                    <a:pt x="869950" y="902970"/>
                  </a:lnTo>
                  <a:lnTo>
                    <a:pt x="902969" y="943610"/>
                  </a:lnTo>
                  <a:lnTo>
                    <a:pt x="939164" y="980439"/>
                  </a:lnTo>
                  <a:lnTo>
                    <a:pt x="979169" y="1014730"/>
                  </a:lnTo>
                  <a:lnTo>
                    <a:pt x="1021714" y="1044575"/>
                  </a:lnTo>
                  <a:lnTo>
                    <a:pt x="1066800" y="1070610"/>
                  </a:lnTo>
                  <a:lnTo>
                    <a:pt x="1113789" y="1092200"/>
                  </a:lnTo>
                </a:path>
                <a:path w="1663700" h="1315084">
                  <a:moveTo>
                    <a:pt x="1294764" y="919480"/>
                  </a:moveTo>
                  <a:lnTo>
                    <a:pt x="1281429" y="884555"/>
                  </a:lnTo>
                  <a:lnTo>
                    <a:pt x="1264284" y="850900"/>
                  </a:lnTo>
                  <a:lnTo>
                    <a:pt x="1244600" y="819150"/>
                  </a:lnTo>
                  <a:lnTo>
                    <a:pt x="1222375" y="788670"/>
                  </a:lnTo>
                </a:path>
                <a:path w="1663700" h="1315084">
                  <a:moveTo>
                    <a:pt x="1146809" y="709295"/>
                  </a:moveTo>
                  <a:lnTo>
                    <a:pt x="1118234" y="683895"/>
                  </a:lnTo>
                  <a:lnTo>
                    <a:pt x="1089025" y="659130"/>
                  </a:lnTo>
                  <a:lnTo>
                    <a:pt x="1058544" y="633730"/>
                  </a:lnTo>
                  <a:lnTo>
                    <a:pt x="1028064" y="607695"/>
                  </a:lnTo>
                </a:path>
                <a:path w="1663700" h="1315084">
                  <a:moveTo>
                    <a:pt x="1069339" y="617220"/>
                  </a:moveTo>
                  <a:lnTo>
                    <a:pt x="1116329" y="638175"/>
                  </a:lnTo>
                  <a:lnTo>
                    <a:pt x="1164589" y="657225"/>
                  </a:lnTo>
                  <a:lnTo>
                    <a:pt x="1213484" y="674370"/>
                  </a:lnTo>
                  <a:lnTo>
                    <a:pt x="1263014" y="689610"/>
                  </a:lnTo>
                  <a:lnTo>
                    <a:pt x="1313179" y="702945"/>
                  </a:lnTo>
                  <a:lnTo>
                    <a:pt x="1363979" y="713739"/>
                  </a:lnTo>
                </a:path>
                <a:path w="1663700" h="1315084">
                  <a:moveTo>
                    <a:pt x="1663700" y="548639"/>
                  </a:moveTo>
                  <a:lnTo>
                    <a:pt x="1656714" y="533400"/>
                  </a:lnTo>
                  <a:lnTo>
                    <a:pt x="1648459" y="518160"/>
                  </a:lnTo>
                  <a:lnTo>
                    <a:pt x="1638300" y="504189"/>
                  </a:lnTo>
                  <a:lnTo>
                    <a:pt x="1627504" y="490220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9098915" y="6264275"/>
              <a:ext cx="514350" cy="337185"/>
            </a:xfrm>
            <a:custGeom>
              <a:avLst/>
              <a:gdLst/>
              <a:ahLst/>
              <a:cxnLst/>
              <a:rect l="l" t="t" r="r" b="b"/>
              <a:pathLst>
                <a:path w="514350" h="337184">
                  <a:moveTo>
                    <a:pt x="514350" y="337185"/>
                  </a:moveTo>
                  <a:lnTo>
                    <a:pt x="506094" y="334645"/>
                  </a:lnTo>
                  <a:lnTo>
                    <a:pt x="498475" y="332104"/>
                  </a:lnTo>
                  <a:lnTo>
                    <a:pt x="490219" y="330200"/>
                  </a:lnTo>
                  <a:lnTo>
                    <a:pt x="483234" y="327660"/>
                  </a:lnTo>
                  <a:lnTo>
                    <a:pt x="476250" y="325754"/>
                  </a:lnTo>
                  <a:lnTo>
                    <a:pt x="469264" y="323850"/>
                  </a:lnTo>
                </a:path>
                <a:path w="514350" h="337184">
                  <a:moveTo>
                    <a:pt x="341629" y="295910"/>
                  </a:moveTo>
                  <a:lnTo>
                    <a:pt x="317500" y="278129"/>
                  </a:lnTo>
                  <a:lnTo>
                    <a:pt x="316229" y="271779"/>
                  </a:lnTo>
                </a:path>
                <a:path w="514350" h="337184">
                  <a:moveTo>
                    <a:pt x="283209" y="153035"/>
                  </a:moveTo>
                  <a:lnTo>
                    <a:pt x="280669" y="146685"/>
                  </a:lnTo>
                  <a:lnTo>
                    <a:pt x="278129" y="140335"/>
                  </a:lnTo>
                  <a:lnTo>
                    <a:pt x="275589" y="133985"/>
                  </a:lnTo>
                  <a:lnTo>
                    <a:pt x="273050" y="127635"/>
                  </a:lnTo>
                  <a:lnTo>
                    <a:pt x="269875" y="121285"/>
                  </a:lnTo>
                  <a:lnTo>
                    <a:pt x="267334" y="115570"/>
                  </a:lnTo>
                </a:path>
                <a:path w="514350" h="337184">
                  <a:moveTo>
                    <a:pt x="194309" y="21589"/>
                  </a:moveTo>
                  <a:lnTo>
                    <a:pt x="159384" y="4445"/>
                  </a:lnTo>
                  <a:lnTo>
                    <a:pt x="150494" y="1904"/>
                  </a:lnTo>
                  <a:lnTo>
                    <a:pt x="141604" y="0"/>
                  </a:lnTo>
                </a:path>
                <a:path w="514350" h="337184">
                  <a:moveTo>
                    <a:pt x="67944" y="2539"/>
                  </a:moveTo>
                  <a:lnTo>
                    <a:pt x="24764" y="18414"/>
                  </a:lnTo>
                  <a:lnTo>
                    <a:pt x="16509" y="22860"/>
                  </a:lnTo>
                  <a:lnTo>
                    <a:pt x="8254" y="27304"/>
                  </a:lnTo>
                  <a:lnTo>
                    <a:pt x="0" y="32385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78265" y="6326505"/>
              <a:ext cx="79373" cy="8191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38565" y="6521450"/>
              <a:ext cx="70483" cy="6413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8421369" y="6711315"/>
              <a:ext cx="37465" cy="21590"/>
            </a:xfrm>
            <a:custGeom>
              <a:avLst/>
              <a:gdLst/>
              <a:ahLst/>
              <a:cxnLst/>
              <a:rect l="l" t="t" r="r" b="b"/>
              <a:pathLst>
                <a:path w="37465" h="21590">
                  <a:moveTo>
                    <a:pt x="37464" y="0"/>
                  </a:moveTo>
                  <a:lnTo>
                    <a:pt x="30479" y="3809"/>
                  </a:lnTo>
                  <a:lnTo>
                    <a:pt x="24129" y="7619"/>
                  </a:lnTo>
                  <a:lnTo>
                    <a:pt x="17145" y="11429"/>
                  </a:lnTo>
                  <a:lnTo>
                    <a:pt x="11429" y="14604"/>
                  </a:lnTo>
                  <a:lnTo>
                    <a:pt x="5714" y="17779"/>
                  </a:lnTo>
                  <a:lnTo>
                    <a:pt x="0" y="21589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40725" y="6809741"/>
              <a:ext cx="154940" cy="95883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738234" y="6876415"/>
              <a:ext cx="25400" cy="15875"/>
            </a:xfrm>
            <a:custGeom>
              <a:avLst/>
              <a:gdLst/>
              <a:ahLst/>
              <a:cxnLst/>
              <a:rect l="l" t="t" r="r" b="b"/>
              <a:pathLst>
                <a:path w="25400" h="15875">
                  <a:moveTo>
                    <a:pt x="0" y="1904"/>
                  </a:moveTo>
                  <a:lnTo>
                    <a:pt x="6350" y="1904"/>
                  </a:lnTo>
                  <a:lnTo>
                    <a:pt x="12700" y="1269"/>
                  </a:lnTo>
                  <a:lnTo>
                    <a:pt x="19050" y="634"/>
                  </a:lnTo>
                  <a:lnTo>
                    <a:pt x="25400" y="0"/>
                  </a:lnTo>
                  <a:lnTo>
                    <a:pt x="20320" y="3809"/>
                  </a:lnTo>
                  <a:lnTo>
                    <a:pt x="15875" y="8254"/>
                  </a:lnTo>
                  <a:lnTo>
                    <a:pt x="10795" y="12064"/>
                  </a:lnTo>
                  <a:lnTo>
                    <a:pt x="5715" y="15874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54059" y="7195820"/>
              <a:ext cx="102233" cy="237489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8495664" y="7026910"/>
              <a:ext cx="408940" cy="584835"/>
            </a:xfrm>
            <a:custGeom>
              <a:avLst/>
              <a:gdLst/>
              <a:ahLst/>
              <a:cxnLst/>
              <a:rect l="l" t="t" r="r" b="b"/>
              <a:pathLst>
                <a:path w="408940" h="584834">
                  <a:moveTo>
                    <a:pt x="0" y="379095"/>
                  </a:moveTo>
                  <a:lnTo>
                    <a:pt x="6984" y="375920"/>
                  </a:lnTo>
                  <a:lnTo>
                    <a:pt x="13334" y="373380"/>
                  </a:lnTo>
                  <a:lnTo>
                    <a:pt x="19684" y="370205"/>
                  </a:lnTo>
                  <a:lnTo>
                    <a:pt x="26034" y="366395"/>
                  </a:lnTo>
                  <a:lnTo>
                    <a:pt x="31750" y="363220"/>
                  </a:lnTo>
                  <a:lnTo>
                    <a:pt x="38100" y="360045"/>
                  </a:lnTo>
                  <a:lnTo>
                    <a:pt x="43814" y="356870"/>
                  </a:lnTo>
                  <a:lnTo>
                    <a:pt x="49529" y="353695"/>
                  </a:lnTo>
                </a:path>
                <a:path w="408940" h="584834">
                  <a:moveTo>
                    <a:pt x="392429" y="20955"/>
                  </a:moveTo>
                  <a:lnTo>
                    <a:pt x="396239" y="15875"/>
                  </a:lnTo>
                  <a:lnTo>
                    <a:pt x="400684" y="10160"/>
                  </a:lnTo>
                  <a:lnTo>
                    <a:pt x="405129" y="5080"/>
                  </a:lnTo>
                  <a:lnTo>
                    <a:pt x="408939" y="0"/>
                  </a:lnTo>
                  <a:lnTo>
                    <a:pt x="405764" y="6985"/>
                  </a:lnTo>
                  <a:lnTo>
                    <a:pt x="403225" y="13970"/>
                  </a:lnTo>
                  <a:lnTo>
                    <a:pt x="400050" y="20955"/>
                  </a:lnTo>
                </a:path>
                <a:path w="408940" h="584834">
                  <a:moveTo>
                    <a:pt x="295275" y="417195"/>
                  </a:moveTo>
                  <a:lnTo>
                    <a:pt x="295275" y="424815"/>
                  </a:lnTo>
                  <a:lnTo>
                    <a:pt x="295275" y="432435"/>
                  </a:lnTo>
                  <a:lnTo>
                    <a:pt x="295909" y="440055"/>
                  </a:lnTo>
                  <a:lnTo>
                    <a:pt x="295909" y="446405"/>
                  </a:lnTo>
                  <a:lnTo>
                    <a:pt x="296544" y="453390"/>
                  </a:lnTo>
                  <a:lnTo>
                    <a:pt x="297179" y="459740"/>
                  </a:lnTo>
                </a:path>
                <a:path w="408940" h="584834">
                  <a:moveTo>
                    <a:pt x="343534" y="565150"/>
                  </a:moveTo>
                  <a:lnTo>
                    <a:pt x="373379" y="582930"/>
                  </a:lnTo>
                  <a:lnTo>
                    <a:pt x="380364" y="584835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86519" y="7525386"/>
              <a:ext cx="67309" cy="66038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9130665" y="6994525"/>
              <a:ext cx="415290" cy="418465"/>
            </a:xfrm>
            <a:custGeom>
              <a:avLst/>
              <a:gdLst/>
              <a:ahLst/>
              <a:cxnLst/>
              <a:rect l="l" t="t" r="r" b="b"/>
              <a:pathLst>
                <a:path w="415290" h="418465">
                  <a:moveTo>
                    <a:pt x="6984" y="327660"/>
                  </a:moveTo>
                  <a:lnTo>
                    <a:pt x="8254" y="319404"/>
                  </a:lnTo>
                  <a:lnTo>
                    <a:pt x="9525" y="311150"/>
                  </a:lnTo>
                  <a:lnTo>
                    <a:pt x="10794" y="302895"/>
                  </a:lnTo>
                  <a:lnTo>
                    <a:pt x="12064" y="294639"/>
                  </a:lnTo>
                  <a:lnTo>
                    <a:pt x="12700" y="286385"/>
                  </a:lnTo>
                  <a:lnTo>
                    <a:pt x="13969" y="278129"/>
                  </a:lnTo>
                </a:path>
                <a:path w="415290" h="418465">
                  <a:moveTo>
                    <a:pt x="3175" y="24764"/>
                  </a:moveTo>
                  <a:lnTo>
                    <a:pt x="2539" y="16510"/>
                  </a:lnTo>
                  <a:lnTo>
                    <a:pt x="1269" y="8254"/>
                  </a:lnTo>
                  <a:lnTo>
                    <a:pt x="0" y="0"/>
                  </a:lnTo>
                  <a:lnTo>
                    <a:pt x="1904" y="7620"/>
                  </a:lnTo>
                  <a:lnTo>
                    <a:pt x="3809" y="15875"/>
                  </a:lnTo>
                  <a:lnTo>
                    <a:pt x="6350" y="23495"/>
                  </a:lnTo>
                </a:path>
                <a:path w="415290" h="418465">
                  <a:moveTo>
                    <a:pt x="365125" y="404495"/>
                  </a:moveTo>
                  <a:lnTo>
                    <a:pt x="401954" y="415925"/>
                  </a:lnTo>
                  <a:lnTo>
                    <a:pt x="408304" y="417195"/>
                  </a:lnTo>
                  <a:lnTo>
                    <a:pt x="415289" y="418464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584689" y="7364095"/>
              <a:ext cx="83183" cy="67309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353550" y="6739255"/>
              <a:ext cx="679450" cy="575945"/>
            </a:xfrm>
            <a:custGeom>
              <a:avLst/>
              <a:gdLst/>
              <a:ahLst/>
              <a:cxnLst/>
              <a:rect l="l" t="t" r="r" b="b"/>
              <a:pathLst>
                <a:path w="679450" h="575945">
                  <a:moveTo>
                    <a:pt x="316865" y="575945"/>
                  </a:moveTo>
                  <a:lnTo>
                    <a:pt x="316865" y="567055"/>
                  </a:lnTo>
                  <a:lnTo>
                    <a:pt x="316865" y="558800"/>
                  </a:lnTo>
                  <a:lnTo>
                    <a:pt x="316229" y="549910"/>
                  </a:lnTo>
                  <a:lnTo>
                    <a:pt x="315595" y="541655"/>
                  </a:lnTo>
                  <a:lnTo>
                    <a:pt x="314959" y="534670"/>
                  </a:lnTo>
                  <a:lnTo>
                    <a:pt x="313690" y="527685"/>
                  </a:lnTo>
                  <a:lnTo>
                    <a:pt x="312420" y="520700"/>
                  </a:lnTo>
                </a:path>
                <a:path w="679450" h="575945">
                  <a:moveTo>
                    <a:pt x="214629" y="330835"/>
                  </a:moveTo>
                  <a:lnTo>
                    <a:pt x="210184" y="325755"/>
                  </a:lnTo>
                  <a:lnTo>
                    <a:pt x="205104" y="320040"/>
                  </a:lnTo>
                  <a:lnTo>
                    <a:pt x="200025" y="314960"/>
                  </a:lnTo>
                  <a:lnTo>
                    <a:pt x="194945" y="309245"/>
                  </a:lnTo>
                  <a:lnTo>
                    <a:pt x="189865" y="304165"/>
                  </a:lnTo>
                  <a:lnTo>
                    <a:pt x="184784" y="299085"/>
                  </a:lnTo>
                </a:path>
                <a:path w="679450" h="575945">
                  <a:moveTo>
                    <a:pt x="17145" y="151765"/>
                  </a:moveTo>
                  <a:lnTo>
                    <a:pt x="11429" y="147320"/>
                  </a:lnTo>
                  <a:lnTo>
                    <a:pt x="5715" y="142240"/>
                  </a:lnTo>
                  <a:lnTo>
                    <a:pt x="0" y="137160"/>
                  </a:lnTo>
                  <a:lnTo>
                    <a:pt x="6350" y="140335"/>
                  </a:lnTo>
                  <a:lnTo>
                    <a:pt x="12700" y="144145"/>
                  </a:lnTo>
                  <a:lnTo>
                    <a:pt x="19050" y="147320"/>
                  </a:lnTo>
                  <a:lnTo>
                    <a:pt x="24765" y="150495"/>
                  </a:lnTo>
                </a:path>
                <a:path w="679450" h="575945">
                  <a:moveTo>
                    <a:pt x="397509" y="276860"/>
                  </a:moveTo>
                  <a:lnTo>
                    <a:pt x="404495" y="278130"/>
                  </a:lnTo>
                  <a:lnTo>
                    <a:pt x="411479" y="279400"/>
                  </a:lnTo>
                  <a:lnTo>
                    <a:pt x="418465" y="280670"/>
                  </a:lnTo>
                  <a:lnTo>
                    <a:pt x="425450" y="281305"/>
                  </a:lnTo>
                  <a:lnTo>
                    <a:pt x="434975" y="282575"/>
                  </a:lnTo>
                  <a:lnTo>
                    <a:pt x="444500" y="283845"/>
                  </a:lnTo>
                  <a:lnTo>
                    <a:pt x="454025" y="285115"/>
                  </a:lnTo>
                  <a:lnTo>
                    <a:pt x="463550" y="285750"/>
                  </a:lnTo>
                </a:path>
                <a:path w="679450" h="575945">
                  <a:moveTo>
                    <a:pt x="539115" y="285750"/>
                  </a:moveTo>
                  <a:lnTo>
                    <a:pt x="584834" y="274320"/>
                  </a:lnTo>
                  <a:lnTo>
                    <a:pt x="593725" y="271145"/>
                  </a:lnTo>
                  <a:lnTo>
                    <a:pt x="602615" y="266700"/>
                  </a:lnTo>
                  <a:lnTo>
                    <a:pt x="610870" y="262255"/>
                  </a:lnTo>
                </a:path>
                <a:path w="679450" h="575945">
                  <a:moveTo>
                    <a:pt x="664209" y="209550"/>
                  </a:moveTo>
                  <a:lnTo>
                    <a:pt x="668654" y="201295"/>
                  </a:lnTo>
                  <a:lnTo>
                    <a:pt x="672465" y="192405"/>
                  </a:lnTo>
                  <a:lnTo>
                    <a:pt x="675004" y="183515"/>
                  </a:lnTo>
                  <a:lnTo>
                    <a:pt x="677545" y="174625"/>
                  </a:lnTo>
                  <a:lnTo>
                    <a:pt x="678815" y="167005"/>
                  </a:lnTo>
                  <a:lnTo>
                    <a:pt x="679450" y="159385"/>
                  </a:lnTo>
                  <a:lnTo>
                    <a:pt x="678815" y="151765"/>
                  </a:lnTo>
                </a:path>
                <a:path w="679450" h="575945">
                  <a:moveTo>
                    <a:pt x="617854" y="32385"/>
                  </a:moveTo>
                  <a:lnTo>
                    <a:pt x="612775" y="26670"/>
                  </a:lnTo>
                  <a:lnTo>
                    <a:pt x="607059" y="21590"/>
                  </a:lnTo>
                  <a:lnTo>
                    <a:pt x="601345" y="16510"/>
                  </a:lnTo>
                  <a:lnTo>
                    <a:pt x="594995" y="10795"/>
                  </a:lnTo>
                  <a:lnTo>
                    <a:pt x="588645" y="5080"/>
                  </a:lnTo>
                  <a:lnTo>
                    <a:pt x="582295" y="0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7" name="object 57"/>
          <p:cNvGrpSpPr/>
          <p:nvPr/>
        </p:nvGrpSpPr>
        <p:grpSpPr>
          <a:xfrm>
            <a:off x="10634980" y="6282690"/>
            <a:ext cx="1551940" cy="1311910"/>
            <a:chOff x="10634980" y="6282690"/>
            <a:chExt cx="1551940" cy="1311910"/>
          </a:xfrm>
        </p:grpSpPr>
        <p:sp>
          <p:nvSpPr>
            <p:cNvPr id="58" name="object 58"/>
            <p:cNvSpPr/>
            <p:nvPr/>
          </p:nvSpPr>
          <p:spPr>
            <a:xfrm>
              <a:off x="11030585" y="6299200"/>
              <a:ext cx="810895" cy="1011555"/>
            </a:xfrm>
            <a:custGeom>
              <a:avLst/>
              <a:gdLst/>
              <a:ahLst/>
              <a:cxnLst/>
              <a:rect l="l" t="t" r="r" b="b"/>
              <a:pathLst>
                <a:path w="810895" h="1011554">
                  <a:moveTo>
                    <a:pt x="388620" y="0"/>
                  </a:moveTo>
                  <a:lnTo>
                    <a:pt x="350520" y="2539"/>
                  </a:lnTo>
                  <a:lnTo>
                    <a:pt x="311150" y="10160"/>
                  </a:lnTo>
                  <a:lnTo>
                    <a:pt x="271780" y="20954"/>
                  </a:lnTo>
                  <a:lnTo>
                    <a:pt x="234950" y="34289"/>
                  </a:lnTo>
                  <a:lnTo>
                    <a:pt x="170815" y="67310"/>
                  </a:lnTo>
                  <a:lnTo>
                    <a:pt x="118110" y="109220"/>
                  </a:lnTo>
                  <a:lnTo>
                    <a:pt x="75565" y="158114"/>
                  </a:lnTo>
                  <a:lnTo>
                    <a:pt x="42545" y="213360"/>
                  </a:lnTo>
                  <a:lnTo>
                    <a:pt x="19685" y="273050"/>
                  </a:lnTo>
                  <a:lnTo>
                    <a:pt x="5715" y="337185"/>
                  </a:lnTo>
                  <a:lnTo>
                    <a:pt x="0" y="403860"/>
                  </a:lnTo>
                  <a:lnTo>
                    <a:pt x="0" y="437514"/>
                  </a:lnTo>
                  <a:lnTo>
                    <a:pt x="6350" y="506095"/>
                  </a:lnTo>
                  <a:lnTo>
                    <a:pt x="19685" y="574675"/>
                  </a:lnTo>
                  <a:lnTo>
                    <a:pt x="39370" y="641985"/>
                  </a:lnTo>
                  <a:lnTo>
                    <a:pt x="65405" y="706754"/>
                  </a:lnTo>
                  <a:lnTo>
                    <a:pt x="96520" y="768350"/>
                  </a:lnTo>
                  <a:lnTo>
                    <a:pt x="133350" y="825500"/>
                  </a:lnTo>
                  <a:lnTo>
                    <a:pt x="174625" y="876935"/>
                  </a:lnTo>
                  <a:lnTo>
                    <a:pt x="219075" y="922020"/>
                  </a:lnTo>
                  <a:lnTo>
                    <a:pt x="267970" y="958850"/>
                  </a:lnTo>
                  <a:lnTo>
                    <a:pt x="318770" y="986789"/>
                  </a:lnTo>
                  <a:lnTo>
                    <a:pt x="372745" y="1004570"/>
                  </a:lnTo>
                  <a:lnTo>
                    <a:pt x="428625" y="1011554"/>
                  </a:lnTo>
                  <a:lnTo>
                    <a:pt x="456565" y="1010285"/>
                  </a:lnTo>
                  <a:lnTo>
                    <a:pt x="514350" y="998220"/>
                  </a:lnTo>
                  <a:lnTo>
                    <a:pt x="572135" y="972185"/>
                  </a:lnTo>
                  <a:lnTo>
                    <a:pt x="607695" y="949325"/>
                  </a:lnTo>
                  <a:lnTo>
                    <a:pt x="640080" y="924560"/>
                  </a:lnTo>
                  <a:lnTo>
                    <a:pt x="669925" y="897254"/>
                  </a:lnTo>
                  <a:lnTo>
                    <a:pt x="696595" y="868045"/>
                  </a:lnTo>
                  <a:lnTo>
                    <a:pt x="720090" y="836929"/>
                  </a:lnTo>
                  <a:lnTo>
                    <a:pt x="741045" y="804545"/>
                  </a:lnTo>
                  <a:lnTo>
                    <a:pt x="758825" y="770254"/>
                  </a:lnTo>
                  <a:lnTo>
                    <a:pt x="774065" y="734695"/>
                  </a:lnTo>
                  <a:lnTo>
                    <a:pt x="786765" y="697864"/>
                  </a:lnTo>
                  <a:lnTo>
                    <a:pt x="803910" y="622935"/>
                  </a:lnTo>
                  <a:lnTo>
                    <a:pt x="808990" y="584200"/>
                  </a:lnTo>
                  <a:lnTo>
                    <a:pt x="810895" y="545464"/>
                  </a:lnTo>
                  <a:lnTo>
                    <a:pt x="810895" y="506095"/>
                  </a:lnTo>
                  <a:lnTo>
                    <a:pt x="808990" y="467360"/>
                  </a:lnTo>
                  <a:lnTo>
                    <a:pt x="803910" y="428625"/>
                  </a:lnTo>
                  <a:lnTo>
                    <a:pt x="797560" y="390525"/>
                  </a:lnTo>
                  <a:lnTo>
                    <a:pt x="788035" y="353060"/>
                  </a:lnTo>
                  <a:lnTo>
                    <a:pt x="748030" y="247014"/>
                  </a:lnTo>
                  <a:lnTo>
                    <a:pt x="711835" y="182245"/>
                  </a:lnTo>
                  <a:lnTo>
                    <a:pt x="667385" y="125729"/>
                  </a:lnTo>
                  <a:lnTo>
                    <a:pt x="616585" y="77470"/>
                  </a:lnTo>
                  <a:lnTo>
                    <a:pt x="558800" y="39370"/>
                  </a:lnTo>
                  <a:lnTo>
                    <a:pt x="494665" y="13335"/>
                  </a:lnTo>
                  <a:lnTo>
                    <a:pt x="425450" y="635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F5CF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10634980" y="6466205"/>
              <a:ext cx="1534795" cy="1111885"/>
            </a:xfrm>
            <a:custGeom>
              <a:avLst/>
              <a:gdLst/>
              <a:ahLst/>
              <a:cxnLst/>
              <a:rect l="l" t="t" r="r" b="b"/>
              <a:pathLst>
                <a:path w="1534795" h="1111884">
                  <a:moveTo>
                    <a:pt x="1140460" y="0"/>
                  </a:moveTo>
                  <a:lnTo>
                    <a:pt x="1007110" y="15240"/>
                  </a:lnTo>
                  <a:lnTo>
                    <a:pt x="920750" y="205105"/>
                  </a:lnTo>
                  <a:lnTo>
                    <a:pt x="829945" y="616585"/>
                  </a:lnTo>
                  <a:lnTo>
                    <a:pt x="824865" y="599440"/>
                  </a:lnTo>
                  <a:lnTo>
                    <a:pt x="807085" y="557530"/>
                  </a:lnTo>
                  <a:lnTo>
                    <a:pt x="777875" y="508000"/>
                  </a:lnTo>
                  <a:lnTo>
                    <a:pt x="739775" y="453390"/>
                  </a:lnTo>
                  <a:lnTo>
                    <a:pt x="694054" y="397510"/>
                  </a:lnTo>
                  <a:lnTo>
                    <a:pt x="641350" y="342265"/>
                  </a:lnTo>
                  <a:lnTo>
                    <a:pt x="612775" y="315595"/>
                  </a:lnTo>
                  <a:lnTo>
                    <a:pt x="583565" y="290195"/>
                  </a:lnTo>
                  <a:lnTo>
                    <a:pt x="490854" y="225425"/>
                  </a:lnTo>
                  <a:lnTo>
                    <a:pt x="427354" y="194310"/>
                  </a:lnTo>
                  <a:lnTo>
                    <a:pt x="363220" y="177165"/>
                  </a:lnTo>
                  <a:lnTo>
                    <a:pt x="300990" y="175260"/>
                  </a:lnTo>
                  <a:lnTo>
                    <a:pt x="241300" y="193040"/>
                  </a:lnTo>
                  <a:lnTo>
                    <a:pt x="186054" y="231775"/>
                  </a:lnTo>
                  <a:lnTo>
                    <a:pt x="136525" y="294640"/>
                  </a:lnTo>
                  <a:lnTo>
                    <a:pt x="114300" y="335915"/>
                  </a:lnTo>
                  <a:lnTo>
                    <a:pt x="93979" y="384810"/>
                  </a:lnTo>
                  <a:lnTo>
                    <a:pt x="0" y="687070"/>
                  </a:lnTo>
                  <a:lnTo>
                    <a:pt x="47625" y="863600"/>
                  </a:lnTo>
                  <a:lnTo>
                    <a:pt x="310515" y="982345"/>
                  </a:lnTo>
                  <a:lnTo>
                    <a:pt x="858520" y="1111885"/>
                  </a:lnTo>
                  <a:lnTo>
                    <a:pt x="902970" y="1105535"/>
                  </a:lnTo>
                  <a:lnTo>
                    <a:pt x="946150" y="1096010"/>
                  </a:lnTo>
                  <a:lnTo>
                    <a:pt x="988695" y="1083945"/>
                  </a:lnTo>
                  <a:lnTo>
                    <a:pt x="1029970" y="1069340"/>
                  </a:lnTo>
                  <a:lnTo>
                    <a:pt x="1070610" y="1052195"/>
                  </a:lnTo>
                  <a:lnTo>
                    <a:pt x="1109979" y="1032510"/>
                  </a:lnTo>
                  <a:lnTo>
                    <a:pt x="1148079" y="1010920"/>
                  </a:lnTo>
                  <a:lnTo>
                    <a:pt x="1184910" y="986790"/>
                  </a:lnTo>
                  <a:lnTo>
                    <a:pt x="1219835" y="961390"/>
                  </a:lnTo>
                  <a:lnTo>
                    <a:pt x="1254125" y="934085"/>
                  </a:lnTo>
                  <a:lnTo>
                    <a:pt x="1286510" y="904875"/>
                  </a:lnTo>
                  <a:lnTo>
                    <a:pt x="1316990" y="874395"/>
                  </a:lnTo>
                  <a:lnTo>
                    <a:pt x="1346200" y="842645"/>
                  </a:lnTo>
                  <a:lnTo>
                    <a:pt x="1373504" y="809625"/>
                  </a:lnTo>
                  <a:lnTo>
                    <a:pt x="1398904" y="775970"/>
                  </a:lnTo>
                  <a:lnTo>
                    <a:pt x="1422400" y="741045"/>
                  </a:lnTo>
                  <a:lnTo>
                    <a:pt x="1443990" y="706120"/>
                  </a:lnTo>
                  <a:lnTo>
                    <a:pt x="1463040" y="669925"/>
                  </a:lnTo>
                  <a:lnTo>
                    <a:pt x="1480820" y="633730"/>
                  </a:lnTo>
                  <a:lnTo>
                    <a:pt x="1495425" y="597535"/>
                  </a:lnTo>
                  <a:lnTo>
                    <a:pt x="1508125" y="560705"/>
                  </a:lnTo>
                  <a:lnTo>
                    <a:pt x="1526540" y="488315"/>
                  </a:lnTo>
                  <a:lnTo>
                    <a:pt x="1534795" y="417195"/>
                  </a:lnTo>
                  <a:lnTo>
                    <a:pt x="1534795" y="382905"/>
                  </a:lnTo>
                  <a:lnTo>
                    <a:pt x="1518285" y="285750"/>
                  </a:lnTo>
                  <a:lnTo>
                    <a:pt x="1492250" y="226695"/>
                  </a:lnTo>
                  <a:lnTo>
                    <a:pt x="1453515" y="174625"/>
                  </a:lnTo>
                  <a:lnTo>
                    <a:pt x="1401445" y="130810"/>
                  </a:lnTo>
                  <a:lnTo>
                    <a:pt x="1370329" y="111760"/>
                  </a:lnTo>
                  <a:lnTo>
                    <a:pt x="1140460" y="0"/>
                  </a:lnTo>
                  <a:close/>
                </a:path>
              </a:pathLst>
            </a:custGeom>
            <a:solidFill>
              <a:srgbClr val="DE5E3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185525" y="6474460"/>
              <a:ext cx="274954" cy="23622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503660" y="6502400"/>
              <a:ext cx="128904" cy="179704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1042015" y="6299200"/>
              <a:ext cx="882650" cy="303530"/>
            </a:xfrm>
            <a:custGeom>
              <a:avLst/>
              <a:gdLst/>
              <a:ahLst/>
              <a:cxnLst/>
              <a:rect l="l" t="t" r="r" b="b"/>
              <a:pathLst>
                <a:path w="882650" h="303529">
                  <a:moveTo>
                    <a:pt x="882650" y="247014"/>
                  </a:moveTo>
                  <a:lnTo>
                    <a:pt x="859789" y="241935"/>
                  </a:lnTo>
                  <a:lnTo>
                    <a:pt x="838200" y="240029"/>
                  </a:lnTo>
                  <a:lnTo>
                    <a:pt x="816609" y="239395"/>
                  </a:lnTo>
                  <a:lnTo>
                    <a:pt x="796289" y="241300"/>
                  </a:lnTo>
                </a:path>
                <a:path w="882650" h="303529">
                  <a:moveTo>
                    <a:pt x="699769" y="182879"/>
                  </a:moveTo>
                  <a:lnTo>
                    <a:pt x="671829" y="144779"/>
                  </a:lnTo>
                  <a:lnTo>
                    <a:pt x="641350" y="110489"/>
                  </a:lnTo>
                  <a:lnTo>
                    <a:pt x="607694" y="80010"/>
                  </a:lnTo>
                  <a:lnTo>
                    <a:pt x="571500" y="53975"/>
                  </a:lnTo>
                  <a:lnTo>
                    <a:pt x="532764" y="32385"/>
                  </a:lnTo>
                  <a:lnTo>
                    <a:pt x="491489" y="15875"/>
                  </a:lnTo>
                  <a:lnTo>
                    <a:pt x="447675" y="5079"/>
                  </a:lnTo>
                  <a:lnTo>
                    <a:pt x="401319" y="0"/>
                  </a:lnTo>
                  <a:lnTo>
                    <a:pt x="353059" y="1270"/>
                  </a:lnTo>
                </a:path>
                <a:path w="882650" h="303529">
                  <a:moveTo>
                    <a:pt x="228600" y="32385"/>
                  </a:moveTo>
                  <a:lnTo>
                    <a:pt x="182244" y="54610"/>
                  </a:lnTo>
                  <a:lnTo>
                    <a:pt x="140969" y="80645"/>
                  </a:lnTo>
                  <a:lnTo>
                    <a:pt x="105409" y="110489"/>
                  </a:lnTo>
                  <a:lnTo>
                    <a:pt x="74929" y="143510"/>
                  </a:lnTo>
                  <a:lnTo>
                    <a:pt x="49529" y="179704"/>
                  </a:lnTo>
                  <a:lnTo>
                    <a:pt x="28575" y="219075"/>
                  </a:lnTo>
                  <a:lnTo>
                    <a:pt x="12064" y="260350"/>
                  </a:lnTo>
                  <a:lnTo>
                    <a:pt x="0" y="303529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732770" y="6623685"/>
              <a:ext cx="242570" cy="196850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0704830" y="6604635"/>
              <a:ext cx="1465580" cy="960755"/>
            </a:xfrm>
            <a:custGeom>
              <a:avLst/>
              <a:gdLst/>
              <a:ahLst/>
              <a:cxnLst/>
              <a:rect l="l" t="t" r="r" b="b"/>
              <a:pathLst>
                <a:path w="1465579" h="960754">
                  <a:moveTo>
                    <a:pt x="5079" y="317500"/>
                  </a:moveTo>
                  <a:lnTo>
                    <a:pt x="0" y="364490"/>
                  </a:lnTo>
                  <a:lnTo>
                    <a:pt x="1270" y="408940"/>
                  </a:lnTo>
                  <a:lnTo>
                    <a:pt x="7620" y="452120"/>
                  </a:lnTo>
                  <a:lnTo>
                    <a:pt x="20320" y="493395"/>
                  </a:lnTo>
                  <a:lnTo>
                    <a:pt x="37465" y="532765"/>
                  </a:lnTo>
                  <a:lnTo>
                    <a:pt x="59054" y="570230"/>
                  </a:lnTo>
                  <a:lnTo>
                    <a:pt x="84454" y="605790"/>
                  </a:lnTo>
                  <a:lnTo>
                    <a:pt x="114300" y="639445"/>
                  </a:lnTo>
                  <a:lnTo>
                    <a:pt x="146685" y="671830"/>
                  </a:lnTo>
                  <a:lnTo>
                    <a:pt x="181610" y="701675"/>
                  </a:lnTo>
                  <a:lnTo>
                    <a:pt x="219075" y="730885"/>
                  </a:lnTo>
                  <a:lnTo>
                    <a:pt x="258445" y="757555"/>
                  </a:lnTo>
                  <a:lnTo>
                    <a:pt x="299085" y="782955"/>
                  </a:lnTo>
                  <a:lnTo>
                    <a:pt x="340995" y="806450"/>
                  </a:lnTo>
                  <a:lnTo>
                    <a:pt x="383540" y="828040"/>
                  </a:lnTo>
                  <a:lnTo>
                    <a:pt x="426085" y="848360"/>
                  </a:lnTo>
                  <a:lnTo>
                    <a:pt x="467995" y="866775"/>
                  </a:lnTo>
                  <a:lnTo>
                    <a:pt x="509270" y="883920"/>
                  </a:lnTo>
                  <a:lnTo>
                    <a:pt x="549275" y="899160"/>
                  </a:lnTo>
                  <a:lnTo>
                    <a:pt x="588010" y="913130"/>
                  </a:lnTo>
                  <a:lnTo>
                    <a:pt x="624204" y="925830"/>
                  </a:lnTo>
                  <a:lnTo>
                    <a:pt x="688975" y="946150"/>
                  </a:lnTo>
                  <a:lnTo>
                    <a:pt x="716915" y="953770"/>
                  </a:lnTo>
                  <a:lnTo>
                    <a:pt x="740410" y="960755"/>
                  </a:lnTo>
                </a:path>
                <a:path w="1465579" h="960754">
                  <a:moveTo>
                    <a:pt x="863600" y="960755"/>
                  </a:moveTo>
                  <a:lnTo>
                    <a:pt x="909320" y="948690"/>
                  </a:lnTo>
                  <a:lnTo>
                    <a:pt x="953135" y="934085"/>
                  </a:lnTo>
                  <a:lnTo>
                    <a:pt x="996315" y="915670"/>
                  </a:lnTo>
                  <a:lnTo>
                    <a:pt x="1038225" y="895350"/>
                  </a:lnTo>
                  <a:lnTo>
                    <a:pt x="1078865" y="872490"/>
                  </a:lnTo>
                  <a:lnTo>
                    <a:pt x="1117600" y="847090"/>
                  </a:lnTo>
                  <a:lnTo>
                    <a:pt x="1155065" y="819785"/>
                  </a:lnTo>
                  <a:lnTo>
                    <a:pt x="1190625" y="789940"/>
                  </a:lnTo>
                  <a:lnTo>
                    <a:pt x="1224915" y="758825"/>
                  </a:lnTo>
                  <a:lnTo>
                    <a:pt x="1257300" y="726440"/>
                  </a:lnTo>
                  <a:lnTo>
                    <a:pt x="1287145" y="692150"/>
                  </a:lnTo>
                  <a:lnTo>
                    <a:pt x="1315720" y="656590"/>
                  </a:lnTo>
                  <a:lnTo>
                    <a:pt x="1341754" y="620395"/>
                  </a:lnTo>
                  <a:lnTo>
                    <a:pt x="1365250" y="582930"/>
                  </a:lnTo>
                  <a:lnTo>
                    <a:pt x="1386840" y="545465"/>
                  </a:lnTo>
                  <a:lnTo>
                    <a:pt x="1405890" y="506730"/>
                  </a:lnTo>
                  <a:lnTo>
                    <a:pt x="1422400" y="468630"/>
                  </a:lnTo>
                  <a:lnTo>
                    <a:pt x="1437004" y="429895"/>
                  </a:lnTo>
                  <a:lnTo>
                    <a:pt x="1448435" y="391160"/>
                  </a:lnTo>
                  <a:lnTo>
                    <a:pt x="1456690" y="352425"/>
                  </a:lnTo>
                  <a:lnTo>
                    <a:pt x="1465579" y="277495"/>
                  </a:lnTo>
                  <a:lnTo>
                    <a:pt x="1465579" y="240665"/>
                  </a:lnTo>
                  <a:lnTo>
                    <a:pt x="1455420" y="170815"/>
                  </a:lnTo>
                  <a:lnTo>
                    <a:pt x="1432560" y="106680"/>
                  </a:lnTo>
                  <a:lnTo>
                    <a:pt x="1395729" y="49530"/>
                  </a:lnTo>
                  <a:lnTo>
                    <a:pt x="1371600" y="23495"/>
                  </a:lnTo>
                  <a:lnTo>
                    <a:pt x="1343660" y="0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10721340" y="6304280"/>
              <a:ext cx="1305560" cy="1273810"/>
            </a:xfrm>
            <a:custGeom>
              <a:avLst/>
              <a:gdLst/>
              <a:ahLst/>
              <a:cxnLst/>
              <a:rect l="l" t="t" r="r" b="b"/>
              <a:pathLst>
                <a:path w="1305559" h="1273809">
                  <a:moveTo>
                    <a:pt x="1088389" y="241300"/>
                  </a:moveTo>
                  <a:lnTo>
                    <a:pt x="1081404" y="243205"/>
                  </a:lnTo>
                  <a:lnTo>
                    <a:pt x="1074419" y="245110"/>
                  </a:lnTo>
                  <a:lnTo>
                    <a:pt x="1067434" y="247650"/>
                  </a:lnTo>
                  <a:lnTo>
                    <a:pt x="1060450" y="250190"/>
                  </a:lnTo>
                  <a:lnTo>
                    <a:pt x="1057909" y="243840"/>
                  </a:lnTo>
                  <a:lnTo>
                    <a:pt x="1054734" y="238125"/>
                  </a:lnTo>
                  <a:lnTo>
                    <a:pt x="1051559" y="231775"/>
                  </a:lnTo>
                  <a:lnTo>
                    <a:pt x="1048384" y="225425"/>
                  </a:lnTo>
                </a:path>
                <a:path w="1305559" h="1273809">
                  <a:moveTo>
                    <a:pt x="646429" y="0"/>
                  </a:moveTo>
                  <a:lnTo>
                    <a:pt x="640079" y="1270"/>
                  </a:lnTo>
                  <a:lnTo>
                    <a:pt x="633094" y="2540"/>
                  </a:lnTo>
                  <a:lnTo>
                    <a:pt x="626109" y="3810"/>
                  </a:lnTo>
                  <a:lnTo>
                    <a:pt x="619759" y="5715"/>
                  </a:lnTo>
                  <a:lnTo>
                    <a:pt x="611504" y="7620"/>
                  </a:lnTo>
                  <a:lnTo>
                    <a:pt x="603250" y="9525"/>
                  </a:lnTo>
                  <a:lnTo>
                    <a:pt x="595629" y="11430"/>
                  </a:lnTo>
                </a:path>
                <a:path w="1305559" h="1273809">
                  <a:moveTo>
                    <a:pt x="316229" y="322580"/>
                  </a:moveTo>
                  <a:lnTo>
                    <a:pt x="314325" y="330835"/>
                  </a:lnTo>
                  <a:lnTo>
                    <a:pt x="313689" y="339090"/>
                  </a:lnTo>
                  <a:lnTo>
                    <a:pt x="312419" y="346710"/>
                  </a:lnTo>
                  <a:lnTo>
                    <a:pt x="306069" y="345440"/>
                  </a:lnTo>
                  <a:lnTo>
                    <a:pt x="299719" y="343535"/>
                  </a:lnTo>
                  <a:lnTo>
                    <a:pt x="294004" y="342265"/>
                  </a:lnTo>
                  <a:lnTo>
                    <a:pt x="287654" y="340995"/>
                  </a:lnTo>
                </a:path>
                <a:path w="1305559" h="1273809">
                  <a:moveTo>
                    <a:pt x="17144" y="523240"/>
                  </a:moveTo>
                  <a:lnTo>
                    <a:pt x="14604" y="528955"/>
                  </a:lnTo>
                  <a:lnTo>
                    <a:pt x="12700" y="534670"/>
                  </a:lnTo>
                  <a:lnTo>
                    <a:pt x="10159" y="540385"/>
                  </a:lnTo>
                  <a:lnTo>
                    <a:pt x="7619" y="546735"/>
                  </a:lnTo>
                  <a:lnTo>
                    <a:pt x="5079" y="554990"/>
                  </a:lnTo>
                  <a:lnTo>
                    <a:pt x="2539" y="562610"/>
                  </a:lnTo>
                  <a:lnTo>
                    <a:pt x="0" y="570230"/>
                  </a:lnTo>
                </a:path>
                <a:path w="1305559" h="1273809">
                  <a:moveTo>
                    <a:pt x="748029" y="1268095"/>
                  </a:moveTo>
                  <a:lnTo>
                    <a:pt x="763269" y="1271905"/>
                  </a:lnTo>
                  <a:lnTo>
                    <a:pt x="772159" y="1273810"/>
                  </a:lnTo>
                  <a:lnTo>
                    <a:pt x="780414" y="1272540"/>
                  </a:lnTo>
                  <a:lnTo>
                    <a:pt x="788669" y="1271905"/>
                  </a:lnTo>
                  <a:lnTo>
                    <a:pt x="796925" y="1270635"/>
                  </a:lnTo>
                </a:path>
                <a:path w="1305559" h="1273809">
                  <a:moveTo>
                    <a:pt x="1305559" y="286385"/>
                  </a:moveTo>
                  <a:lnTo>
                    <a:pt x="1298575" y="281940"/>
                  </a:lnTo>
                  <a:lnTo>
                    <a:pt x="1291589" y="277495"/>
                  </a:lnTo>
                  <a:lnTo>
                    <a:pt x="1283969" y="273685"/>
                  </a:lnTo>
                  <a:lnTo>
                    <a:pt x="1277619" y="269875"/>
                  </a:lnTo>
                  <a:lnTo>
                    <a:pt x="1270634" y="266700"/>
                  </a:lnTo>
                  <a:lnTo>
                    <a:pt x="1264284" y="263525"/>
                  </a:lnTo>
                  <a:lnTo>
                    <a:pt x="1257934" y="260985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6" name="object 66"/>
          <p:cNvGrpSpPr/>
          <p:nvPr/>
        </p:nvGrpSpPr>
        <p:grpSpPr>
          <a:xfrm>
            <a:off x="12898119" y="6445886"/>
            <a:ext cx="1343660" cy="988060"/>
            <a:chOff x="12898119" y="6445886"/>
            <a:chExt cx="1343660" cy="988060"/>
          </a:xfrm>
        </p:grpSpPr>
        <p:sp>
          <p:nvSpPr>
            <p:cNvPr id="67" name="object 67"/>
            <p:cNvSpPr/>
            <p:nvPr/>
          </p:nvSpPr>
          <p:spPr>
            <a:xfrm>
              <a:off x="12914629" y="6460490"/>
              <a:ext cx="1310005" cy="957580"/>
            </a:xfrm>
            <a:custGeom>
              <a:avLst/>
              <a:gdLst/>
              <a:ahLst/>
              <a:cxnLst/>
              <a:rect l="l" t="t" r="r" b="b"/>
              <a:pathLst>
                <a:path w="1310005" h="957579">
                  <a:moveTo>
                    <a:pt x="88265" y="0"/>
                  </a:moveTo>
                  <a:lnTo>
                    <a:pt x="54610" y="32385"/>
                  </a:lnTo>
                  <a:lnTo>
                    <a:pt x="34925" y="92710"/>
                  </a:lnTo>
                  <a:lnTo>
                    <a:pt x="20320" y="154939"/>
                  </a:lnTo>
                  <a:lnTo>
                    <a:pt x="7620" y="231775"/>
                  </a:lnTo>
                  <a:lnTo>
                    <a:pt x="3175" y="274320"/>
                  </a:lnTo>
                  <a:lnTo>
                    <a:pt x="635" y="318770"/>
                  </a:lnTo>
                  <a:lnTo>
                    <a:pt x="0" y="365125"/>
                  </a:lnTo>
                  <a:lnTo>
                    <a:pt x="1270" y="412114"/>
                  </a:lnTo>
                  <a:lnTo>
                    <a:pt x="5715" y="460375"/>
                  </a:lnTo>
                  <a:lnTo>
                    <a:pt x="12700" y="508635"/>
                  </a:lnTo>
                  <a:lnTo>
                    <a:pt x="22860" y="556895"/>
                  </a:lnTo>
                  <a:lnTo>
                    <a:pt x="36829" y="603885"/>
                  </a:lnTo>
                  <a:lnTo>
                    <a:pt x="55245" y="650239"/>
                  </a:lnTo>
                  <a:lnTo>
                    <a:pt x="77470" y="694689"/>
                  </a:lnTo>
                  <a:lnTo>
                    <a:pt x="104775" y="736600"/>
                  </a:lnTo>
                  <a:lnTo>
                    <a:pt x="137160" y="776605"/>
                  </a:lnTo>
                  <a:lnTo>
                    <a:pt x="175260" y="813435"/>
                  </a:lnTo>
                  <a:lnTo>
                    <a:pt x="218439" y="846455"/>
                  </a:lnTo>
                  <a:lnTo>
                    <a:pt x="267970" y="875664"/>
                  </a:lnTo>
                  <a:lnTo>
                    <a:pt x="323850" y="900430"/>
                  </a:lnTo>
                  <a:lnTo>
                    <a:pt x="374650" y="918210"/>
                  </a:lnTo>
                  <a:lnTo>
                    <a:pt x="426720" y="932180"/>
                  </a:lnTo>
                  <a:lnTo>
                    <a:pt x="479425" y="942975"/>
                  </a:lnTo>
                  <a:lnTo>
                    <a:pt x="532764" y="950595"/>
                  </a:lnTo>
                  <a:lnTo>
                    <a:pt x="586104" y="955675"/>
                  </a:lnTo>
                  <a:lnTo>
                    <a:pt x="639445" y="957580"/>
                  </a:lnTo>
                  <a:lnTo>
                    <a:pt x="692150" y="956310"/>
                  </a:lnTo>
                  <a:lnTo>
                    <a:pt x="744854" y="953135"/>
                  </a:lnTo>
                  <a:lnTo>
                    <a:pt x="796289" y="946785"/>
                  </a:lnTo>
                  <a:lnTo>
                    <a:pt x="845820" y="938530"/>
                  </a:lnTo>
                  <a:lnTo>
                    <a:pt x="894714" y="927735"/>
                  </a:lnTo>
                  <a:lnTo>
                    <a:pt x="941704" y="915035"/>
                  </a:lnTo>
                  <a:lnTo>
                    <a:pt x="986154" y="899795"/>
                  </a:lnTo>
                  <a:lnTo>
                    <a:pt x="1028700" y="883285"/>
                  </a:lnTo>
                  <a:lnTo>
                    <a:pt x="1068704" y="864235"/>
                  </a:lnTo>
                  <a:lnTo>
                    <a:pt x="1106170" y="843914"/>
                  </a:lnTo>
                  <a:lnTo>
                    <a:pt x="1139825" y="821689"/>
                  </a:lnTo>
                  <a:lnTo>
                    <a:pt x="1170304" y="798195"/>
                  </a:lnTo>
                  <a:lnTo>
                    <a:pt x="1219200" y="746760"/>
                  </a:lnTo>
                  <a:lnTo>
                    <a:pt x="1250950" y="699135"/>
                  </a:lnTo>
                  <a:lnTo>
                    <a:pt x="1275079" y="648970"/>
                  </a:lnTo>
                  <a:lnTo>
                    <a:pt x="1292225" y="597535"/>
                  </a:lnTo>
                  <a:lnTo>
                    <a:pt x="1303654" y="545464"/>
                  </a:lnTo>
                  <a:lnTo>
                    <a:pt x="1309370" y="492125"/>
                  </a:lnTo>
                  <a:lnTo>
                    <a:pt x="1310004" y="440055"/>
                  </a:lnTo>
                  <a:lnTo>
                    <a:pt x="1306829" y="388620"/>
                  </a:lnTo>
                  <a:lnTo>
                    <a:pt x="1299845" y="338455"/>
                  </a:lnTo>
                  <a:lnTo>
                    <a:pt x="1289685" y="291464"/>
                  </a:lnTo>
                  <a:lnTo>
                    <a:pt x="1277620" y="247014"/>
                  </a:lnTo>
                  <a:lnTo>
                    <a:pt x="1263650" y="205739"/>
                  </a:lnTo>
                  <a:lnTo>
                    <a:pt x="1248410" y="168910"/>
                  </a:lnTo>
                  <a:lnTo>
                    <a:pt x="1217295" y="111125"/>
                  </a:lnTo>
                  <a:lnTo>
                    <a:pt x="1189354" y="78739"/>
                  </a:lnTo>
                  <a:lnTo>
                    <a:pt x="1149350" y="106680"/>
                  </a:lnTo>
                  <a:lnTo>
                    <a:pt x="1132204" y="151130"/>
                  </a:lnTo>
                  <a:lnTo>
                    <a:pt x="1104264" y="237489"/>
                  </a:lnTo>
                  <a:lnTo>
                    <a:pt x="1092835" y="259714"/>
                  </a:lnTo>
                  <a:lnTo>
                    <a:pt x="1083945" y="255270"/>
                  </a:lnTo>
                  <a:lnTo>
                    <a:pt x="1053464" y="171450"/>
                  </a:lnTo>
                  <a:lnTo>
                    <a:pt x="1033145" y="123825"/>
                  </a:lnTo>
                  <a:lnTo>
                    <a:pt x="1011554" y="89535"/>
                  </a:lnTo>
                  <a:lnTo>
                    <a:pt x="989964" y="80645"/>
                  </a:lnTo>
                  <a:lnTo>
                    <a:pt x="969010" y="103505"/>
                  </a:lnTo>
                  <a:lnTo>
                    <a:pt x="948054" y="145414"/>
                  </a:lnTo>
                  <a:lnTo>
                    <a:pt x="928370" y="191135"/>
                  </a:lnTo>
                  <a:lnTo>
                    <a:pt x="910589" y="222885"/>
                  </a:lnTo>
                  <a:lnTo>
                    <a:pt x="895985" y="225425"/>
                  </a:lnTo>
                  <a:lnTo>
                    <a:pt x="880745" y="184150"/>
                  </a:lnTo>
                  <a:lnTo>
                    <a:pt x="866775" y="123189"/>
                  </a:lnTo>
                  <a:lnTo>
                    <a:pt x="849629" y="69850"/>
                  </a:lnTo>
                  <a:lnTo>
                    <a:pt x="827404" y="50164"/>
                  </a:lnTo>
                  <a:lnTo>
                    <a:pt x="807720" y="68580"/>
                  </a:lnTo>
                  <a:lnTo>
                    <a:pt x="784225" y="107314"/>
                  </a:lnTo>
                  <a:lnTo>
                    <a:pt x="759460" y="153670"/>
                  </a:lnTo>
                  <a:lnTo>
                    <a:pt x="735964" y="196850"/>
                  </a:lnTo>
                  <a:lnTo>
                    <a:pt x="716279" y="224789"/>
                  </a:lnTo>
                  <a:lnTo>
                    <a:pt x="703579" y="225425"/>
                  </a:lnTo>
                  <a:lnTo>
                    <a:pt x="693420" y="190500"/>
                  </a:lnTo>
                  <a:lnTo>
                    <a:pt x="682625" y="137795"/>
                  </a:lnTo>
                  <a:lnTo>
                    <a:pt x="669925" y="82550"/>
                  </a:lnTo>
                  <a:lnTo>
                    <a:pt x="655954" y="41275"/>
                  </a:lnTo>
                  <a:lnTo>
                    <a:pt x="639445" y="29210"/>
                  </a:lnTo>
                  <a:lnTo>
                    <a:pt x="620395" y="53339"/>
                  </a:lnTo>
                  <a:lnTo>
                    <a:pt x="599439" y="99060"/>
                  </a:lnTo>
                  <a:lnTo>
                    <a:pt x="577850" y="147955"/>
                  </a:lnTo>
                  <a:lnTo>
                    <a:pt x="558164" y="182245"/>
                  </a:lnTo>
                  <a:lnTo>
                    <a:pt x="540385" y="184150"/>
                  </a:lnTo>
                  <a:lnTo>
                    <a:pt x="525779" y="151764"/>
                  </a:lnTo>
                  <a:lnTo>
                    <a:pt x="511175" y="105410"/>
                  </a:lnTo>
                  <a:lnTo>
                    <a:pt x="493395" y="60325"/>
                  </a:lnTo>
                  <a:lnTo>
                    <a:pt x="470535" y="31114"/>
                  </a:lnTo>
                  <a:lnTo>
                    <a:pt x="438785" y="33020"/>
                  </a:lnTo>
                  <a:lnTo>
                    <a:pt x="424814" y="57785"/>
                  </a:lnTo>
                  <a:lnTo>
                    <a:pt x="415925" y="99060"/>
                  </a:lnTo>
                  <a:lnTo>
                    <a:pt x="407670" y="140335"/>
                  </a:lnTo>
                  <a:lnTo>
                    <a:pt x="396875" y="166370"/>
                  </a:lnTo>
                  <a:lnTo>
                    <a:pt x="379095" y="161289"/>
                  </a:lnTo>
                  <a:lnTo>
                    <a:pt x="362585" y="128905"/>
                  </a:lnTo>
                  <a:lnTo>
                    <a:pt x="354329" y="88264"/>
                  </a:lnTo>
                  <a:lnTo>
                    <a:pt x="347345" y="48260"/>
                  </a:lnTo>
                  <a:lnTo>
                    <a:pt x="334010" y="18414"/>
                  </a:lnTo>
                  <a:lnTo>
                    <a:pt x="274954" y="23495"/>
                  </a:lnTo>
                  <a:lnTo>
                    <a:pt x="252095" y="59055"/>
                  </a:lnTo>
                  <a:lnTo>
                    <a:pt x="235585" y="103505"/>
                  </a:lnTo>
                  <a:lnTo>
                    <a:pt x="223520" y="144780"/>
                  </a:lnTo>
                  <a:lnTo>
                    <a:pt x="212725" y="170180"/>
                  </a:lnTo>
                  <a:lnTo>
                    <a:pt x="201295" y="168275"/>
                  </a:lnTo>
                  <a:lnTo>
                    <a:pt x="189229" y="143510"/>
                  </a:lnTo>
                  <a:lnTo>
                    <a:pt x="156845" y="65405"/>
                  </a:lnTo>
                  <a:lnTo>
                    <a:pt x="136525" y="29210"/>
                  </a:lnTo>
                  <a:lnTo>
                    <a:pt x="113664" y="4445"/>
                  </a:lnTo>
                  <a:lnTo>
                    <a:pt x="88265" y="0"/>
                  </a:lnTo>
                  <a:close/>
                </a:path>
              </a:pathLst>
            </a:custGeom>
            <a:solidFill>
              <a:srgbClr val="DB9C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13314679" y="6560820"/>
              <a:ext cx="910590" cy="856615"/>
            </a:xfrm>
            <a:custGeom>
              <a:avLst/>
              <a:gdLst/>
              <a:ahLst/>
              <a:cxnLst/>
              <a:rect l="l" t="t" r="r" b="b"/>
              <a:pathLst>
                <a:path w="910590" h="856615">
                  <a:moveTo>
                    <a:pt x="0" y="824229"/>
                  </a:moveTo>
                  <a:lnTo>
                    <a:pt x="52069" y="836929"/>
                  </a:lnTo>
                  <a:lnTo>
                    <a:pt x="105409" y="845819"/>
                  </a:lnTo>
                  <a:lnTo>
                    <a:pt x="158750" y="852169"/>
                  </a:lnTo>
                  <a:lnTo>
                    <a:pt x="212089" y="855979"/>
                  </a:lnTo>
                  <a:lnTo>
                    <a:pt x="264794" y="856614"/>
                  </a:lnTo>
                  <a:lnTo>
                    <a:pt x="317500" y="854075"/>
                  </a:lnTo>
                  <a:lnTo>
                    <a:pt x="369569" y="849629"/>
                  </a:lnTo>
                  <a:lnTo>
                    <a:pt x="420369" y="842009"/>
                  </a:lnTo>
                  <a:lnTo>
                    <a:pt x="469900" y="832484"/>
                  </a:lnTo>
                  <a:lnTo>
                    <a:pt x="517525" y="821054"/>
                  </a:lnTo>
                  <a:lnTo>
                    <a:pt x="563879" y="807084"/>
                  </a:lnTo>
                  <a:lnTo>
                    <a:pt x="607694" y="791209"/>
                  </a:lnTo>
                  <a:lnTo>
                    <a:pt x="648969" y="773429"/>
                  </a:lnTo>
                  <a:lnTo>
                    <a:pt x="687069" y="753744"/>
                  </a:lnTo>
                  <a:lnTo>
                    <a:pt x="722629" y="732154"/>
                  </a:lnTo>
                  <a:lnTo>
                    <a:pt x="755014" y="709294"/>
                  </a:lnTo>
                  <a:lnTo>
                    <a:pt x="783589" y="685164"/>
                  </a:lnTo>
                </a:path>
                <a:path w="910590" h="856615">
                  <a:moveTo>
                    <a:pt x="861694" y="578484"/>
                  </a:moveTo>
                  <a:lnTo>
                    <a:pt x="883284" y="527684"/>
                  </a:lnTo>
                  <a:lnTo>
                    <a:pt x="897889" y="475614"/>
                  </a:lnTo>
                  <a:lnTo>
                    <a:pt x="906779" y="422275"/>
                  </a:lnTo>
                  <a:lnTo>
                    <a:pt x="910589" y="369569"/>
                  </a:lnTo>
                  <a:lnTo>
                    <a:pt x="909954" y="316864"/>
                  </a:lnTo>
                  <a:lnTo>
                    <a:pt x="904875" y="265429"/>
                  </a:lnTo>
                  <a:lnTo>
                    <a:pt x="895984" y="216534"/>
                  </a:lnTo>
                  <a:lnTo>
                    <a:pt x="885189" y="169544"/>
                  </a:lnTo>
                  <a:lnTo>
                    <a:pt x="871854" y="126364"/>
                  </a:lnTo>
                  <a:lnTo>
                    <a:pt x="857250" y="86994"/>
                  </a:lnTo>
                  <a:lnTo>
                    <a:pt x="825500" y="23494"/>
                  </a:lnTo>
                  <a:lnTo>
                    <a:pt x="810259" y="0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9" name="object 6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924914" y="6555740"/>
              <a:ext cx="140334" cy="14477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754099" y="6529070"/>
              <a:ext cx="130175" cy="147320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3397864" y="6503035"/>
              <a:ext cx="295275" cy="148590"/>
            </a:xfrm>
            <a:custGeom>
              <a:avLst/>
              <a:gdLst/>
              <a:ahLst/>
              <a:cxnLst/>
              <a:rect l="l" t="t" r="r" b="b"/>
              <a:pathLst>
                <a:path w="295275" h="148590">
                  <a:moveTo>
                    <a:pt x="295275" y="74295"/>
                  </a:moveTo>
                  <a:lnTo>
                    <a:pt x="285115" y="93345"/>
                  </a:lnTo>
                  <a:lnTo>
                    <a:pt x="274954" y="112395"/>
                  </a:lnTo>
                  <a:lnTo>
                    <a:pt x="265429" y="131445"/>
                  </a:lnTo>
                  <a:lnTo>
                    <a:pt x="255904" y="148590"/>
                  </a:lnTo>
                </a:path>
                <a:path w="295275" h="148590">
                  <a:moveTo>
                    <a:pt x="201294" y="105410"/>
                  </a:moveTo>
                  <a:lnTo>
                    <a:pt x="196850" y="85090"/>
                  </a:lnTo>
                  <a:lnTo>
                    <a:pt x="193040" y="64770"/>
                  </a:lnTo>
                  <a:lnTo>
                    <a:pt x="187959" y="45085"/>
                  </a:lnTo>
                  <a:lnTo>
                    <a:pt x="183515" y="27305"/>
                  </a:lnTo>
                </a:path>
                <a:path w="295275" h="148590">
                  <a:moveTo>
                    <a:pt x="120015" y="48260"/>
                  </a:moveTo>
                  <a:lnTo>
                    <a:pt x="112394" y="66040"/>
                  </a:lnTo>
                  <a:lnTo>
                    <a:pt x="104775" y="83185"/>
                  </a:lnTo>
                  <a:lnTo>
                    <a:pt x="97790" y="100330"/>
                  </a:lnTo>
                  <a:lnTo>
                    <a:pt x="90169" y="115570"/>
                  </a:lnTo>
                </a:path>
                <a:path w="295275" h="148590">
                  <a:moveTo>
                    <a:pt x="30479" y="69850"/>
                  </a:moveTo>
                  <a:lnTo>
                    <a:pt x="24129" y="50165"/>
                  </a:lnTo>
                  <a:lnTo>
                    <a:pt x="16509" y="31115"/>
                  </a:lnTo>
                  <a:lnTo>
                    <a:pt x="8890" y="13970"/>
                  </a:lnTo>
                  <a:lnTo>
                    <a:pt x="0" y="0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2" name="object 7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240384" y="6475095"/>
              <a:ext cx="109219" cy="151129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2914629" y="6464300"/>
              <a:ext cx="276860" cy="876935"/>
            </a:xfrm>
            <a:custGeom>
              <a:avLst/>
              <a:gdLst/>
              <a:ahLst/>
              <a:cxnLst/>
              <a:rect l="l" t="t" r="r" b="b"/>
              <a:pathLst>
                <a:path w="276859" h="876934">
                  <a:moveTo>
                    <a:pt x="252095" y="55245"/>
                  </a:moveTo>
                  <a:lnTo>
                    <a:pt x="244475" y="73660"/>
                  </a:lnTo>
                  <a:lnTo>
                    <a:pt x="237489" y="93345"/>
                  </a:lnTo>
                  <a:lnTo>
                    <a:pt x="231775" y="112395"/>
                  </a:lnTo>
                  <a:lnTo>
                    <a:pt x="226695" y="130175"/>
                  </a:lnTo>
                </a:path>
                <a:path w="276859" h="876934">
                  <a:moveTo>
                    <a:pt x="164464" y="78104"/>
                  </a:moveTo>
                  <a:lnTo>
                    <a:pt x="153035" y="53339"/>
                  </a:lnTo>
                  <a:lnTo>
                    <a:pt x="140970" y="31114"/>
                  </a:lnTo>
                  <a:lnTo>
                    <a:pt x="127635" y="12700"/>
                  </a:lnTo>
                  <a:lnTo>
                    <a:pt x="113029" y="0"/>
                  </a:lnTo>
                </a:path>
                <a:path w="276859" h="876934">
                  <a:moveTo>
                    <a:pt x="33654" y="91439"/>
                  </a:moveTo>
                  <a:lnTo>
                    <a:pt x="19685" y="151764"/>
                  </a:lnTo>
                  <a:lnTo>
                    <a:pt x="8254" y="224789"/>
                  </a:lnTo>
                  <a:lnTo>
                    <a:pt x="3810" y="265429"/>
                  </a:lnTo>
                  <a:lnTo>
                    <a:pt x="1270" y="307339"/>
                  </a:lnTo>
                  <a:lnTo>
                    <a:pt x="0" y="351154"/>
                  </a:lnTo>
                  <a:lnTo>
                    <a:pt x="635" y="395604"/>
                  </a:lnTo>
                  <a:lnTo>
                    <a:pt x="3810" y="441325"/>
                  </a:lnTo>
                  <a:lnTo>
                    <a:pt x="9525" y="487679"/>
                  </a:lnTo>
                  <a:lnTo>
                    <a:pt x="18415" y="533400"/>
                  </a:lnTo>
                  <a:lnTo>
                    <a:pt x="30479" y="579120"/>
                  </a:lnTo>
                  <a:lnTo>
                    <a:pt x="45720" y="623570"/>
                  </a:lnTo>
                  <a:lnTo>
                    <a:pt x="64770" y="666750"/>
                  </a:lnTo>
                  <a:lnTo>
                    <a:pt x="88265" y="708025"/>
                  </a:lnTo>
                  <a:lnTo>
                    <a:pt x="116204" y="747395"/>
                  </a:lnTo>
                  <a:lnTo>
                    <a:pt x="148589" y="784860"/>
                  </a:lnTo>
                  <a:lnTo>
                    <a:pt x="186054" y="818514"/>
                  </a:lnTo>
                  <a:lnTo>
                    <a:pt x="228600" y="849629"/>
                  </a:lnTo>
                  <a:lnTo>
                    <a:pt x="276860" y="876935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100809" y="7169151"/>
              <a:ext cx="66041" cy="74928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3197204" y="6467475"/>
              <a:ext cx="910590" cy="254000"/>
            </a:xfrm>
            <a:custGeom>
              <a:avLst/>
              <a:gdLst/>
              <a:ahLst/>
              <a:cxnLst/>
              <a:rect l="l" t="t" r="r" b="b"/>
              <a:pathLst>
                <a:path w="910590" h="254000">
                  <a:moveTo>
                    <a:pt x="910589" y="74295"/>
                  </a:moveTo>
                  <a:lnTo>
                    <a:pt x="903604" y="69214"/>
                  </a:lnTo>
                  <a:lnTo>
                    <a:pt x="897254" y="66675"/>
                  </a:lnTo>
                  <a:lnTo>
                    <a:pt x="891539" y="66039"/>
                  </a:lnTo>
                  <a:lnTo>
                    <a:pt x="887094" y="69214"/>
                  </a:lnTo>
                  <a:lnTo>
                    <a:pt x="883284" y="73025"/>
                  </a:lnTo>
                  <a:lnTo>
                    <a:pt x="879475" y="78739"/>
                  </a:lnTo>
                  <a:lnTo>
                    <a:pt x="875664" y="84454"/>
                  </a:lnTo>
                  <a:lnTo>
                    <a:pt x="871854" y="90804"/>
                  </a:lnTo>
                </a:path>
                <a:path w="910590" h="254000">
                  <a:moveTo>
                    <a:pt x="817879" y="241300"/>
                  </a:moveTo>
                  <a:lnTo>
                    <a:pt x="813434" y="249554"/>
                  </a:lnTo>
                  <a:lnTo>
                    <a:pt x="808989" y="254000"/>
                  </a:lnTo>
                  <a:lnTo>
                    <a:pt x="805179" y="254000"/>
                  </a:lnTo>
                  <a:lnTo>
                    <a:pt x="802004" y="248285"/>
                  </a:lnTo>
                  <a:lnTo>
                    <a:pt x="800100" y="243204"/>
                  </a:lnTo>
                  <a:lnTo>
                    <a:pt x="797559" y="237489"/>
                  </a:lnTo>
                  <a:lnTo>
                    <a:pt x="795654" y="231139"/>
                  </a:lnTo>
                  <a:lnTo>
                    <a:pt x="793114" y="224154"/>
                  </a:lnTo>
                </a:path>
                <a:path w="910590" h="254000">
                  <a:moveTo>
                    <a:pt x="730250" y="83185"/>
                  </a:moveTo>
                  <a:lnTo>
                    <a:pt x="724534" y="78104"/>
                  </a:lnTo>
                  <a:lnTo>
                    <a:pt x="718819" y="74295"/>
                  </a:lnTo>
                  <a:lnTo>
                    <a:pt x="713739" y="72389"/>
                  </a:lnTo>
                  <a:lnTo>
                    <a:pt x="708025" y="73660"/>
                  </a:lnTo>
                  <a:lnTo>
                    <a:pt x="702944" y="75564"/>
                  </a:lnTo>
                  <a:lnTo>
                    <a:pt x="697229" y="81279"/>
                  </a:lnTo>
                  <a:lnTo>
                    <a:pt x="691514" y="88900"/>
                  </a:lnTo>
                </a:path>
                <a:path w="910590" h="254000">
                  <a:moveTo>
                    <a:pt x="631189" y="212089"/>
                  </a:moveTo>
                  <a:lnTo>
                    <a:pt x="626744" y="218439"/>
                  </a:lnTo>
                  <a:lnTo>
                    <a:pt x="622300" y="221614"/>
                  </a:lnTo>
                  <a:lnTo>
                    <a:pt x="617854" y="221614"/>
                  </a:lnTo>
                  <a:lnTo>
                    <a:pt x="614044" y="218439"/>
                  </a:lnTo>
                  <a:lnTo>
                    <a:pt x="610869" y="213360"/>
                  </a:lnTo>
                  <a:lnTo>
                    <a:pt x="607694" y="205739"/>
                  </a:lnTo>
                  <a:lnTo>
                    <a:pt x="604519" y="196214"/>
                  </a:lnTo>
                </a:path>
                <a:path w="910590" h="254000">
                  <a:moveTo>
                    <a:pt x="564514" y="55879"/>
                  </a:moveTo>
                  <a:lnTo>
                    <a:pt x="558800" y="46354"/>
                  </a:lnTo>
                  <a:lnTo>
                    <a:pt x="552450" y="41275"/>
                  </a:lnTo>
                  <a:lnTo>
                    <a:pt x="545464" y="43179"/>
                  </a:lnTo>
                  <a:lnTo>
                    <a:pt x="541019" y="45085"/>
                  </a:lnTo>
                  <a:lnTo>
                    <a:pt x="535939" y="49529"/>
                  </a:lnTo>
                  <a:lnTo>
                    <a:pt x="530859" y="55245"/>
                  </a:lnTo>
                  <a:lnTo>
                    <a:pt x="525144" y="62229"/>
                  </a:lnTo>
                </a:path>
                <a:path w="910590" h="254000">
                  <a:moveTo>
                    <a:pt x="442594" y="208279"/>
                  </a:moveTo>
                  <a:lnTo>
                    <a:pt x="435609" y="216535"/>
                  </a:lnTo>
                  <a:lnTo>
                    <a:pt x="429894" y="220979"/>
                  </a:lnTo>
                  <a:lnTo>
                    <a:pt x="425450" y="222250"/>
                  </a:lnTo>
                  <a:lnTo>
                    <a:pt x="421639" y="218439"/>
                  </a:lnTo>
                  <a:lnTo>
                    <a:pt x="419734" y="213995"/>
                  </a:lnTo>
                  <a:lnTo>
                    <a:pt x="417829" y="207645"/>
                  </a:lnTo>
                  <a:lnTo>
                    <a:pt x="415925" y="200660"/>
                  </a:lnTo>
                  <a:lnTo>
                    <a:pt x="413384" y="193039"/>
                  </a:lnTo>
                </a:path>
                <a:path w="910590" h="254000">
                  <a:moveTo>
                    <a:pt x="375919" y="37464"/>
                  </a:moveTo>
                  <a:lnTo>
                    <a:pt x="371475" y="29845"/>
                  </a:lnTo>
                  <a:lnTo>
                    <a:pt x="367029" y="24129"/>
                  </a:lnTo>
                  <a:lnTo>
                    <a:pt x="362584" y="21589"/>
                  </a:lnTo>
                  <a:lnTo>
                    <a:pt x="357504" y="22225"/>
                  </a:lnTo>
                  <a:lnTo>
                    <a:pt x="353059" y="24129"/>
                  </a:lnTo>
                  <a:lnTo>
                    <a:pt x="347344" y="30479"/>
                  </a:lnTo>
                  <a:lnTo>
                    <a:pt x="341629" y="40004"/>
                  </a:lnTo>
                </a:path>
                <a:path w="910590" h="254000">
                  <a:moveTo>
                    <a:pt x="278129" y="172720"/>
                  </a:moveTo>
                  <a:lnTo>
                    <a:pt x="273050" y="178435"/>
                  </a:lnTo>
                  <a:lnTo>
                    <a:pt x="267969" y="180975"/>
                  </a:lnTo>
                  <a:lnTo>
                    <a:pt x="262889" y="180975"/>
                  </a:lnTo>
                  <a:lnTo>
                    <a:pt x="258444" y="177164"/>
                  </a:lnTo>
                  <a:lnTo>
                    <a:pt x="255904" y="172720"/>
                  </a:lnTo>
                  <a:lnTo>
                    <a:pt x="252729" y="167639"/>
                  </a:lnTo>
                  <a:lnTo>
                    <a:pt x="250189" y="161289"/>
                  </a:lnTo>
                  <a:lnTo>
                    <a:pt x="247650" y="154304"/>
                  </a:lnTo>
                </a:path>
                <a:path w="910590" h="254000">
                  <a:moveTo>
                    <a:pt x="180975" y="20954"/>
                  </a:moveTo>
                  <a:lnTo>
                    <a:pt x="175894" y="20320"/>
                  </a:lnTo>
                  <a:lnTo>
                    <a:pt x="169544" y="20954"/>
                  </a:lnTo>
                  <a:lnTo>
                    <a:pt x="163829" y="22860"/>
                  </a:lnTo>
                  <a:lnTo>
                    <a:pt x="156844" y="26035"/>
                  </a:lnTo>
                  <a:lnTo>
                    <a:pt x="152400" y="29210"/>
                  </a:lnTo>
                  <a:lnTo>
                    <a:pt x="148589" y="34925"/>
                  </a:lnTo>
                  <a:lnTo>
                    <a:pt x="145414" y="42545"/>
                  </a:lnTo>
                </a:path>
                <a:path w="910590" h="254000">
                  <a:moveTo>
                    <a:pt x="114300" y="160020"/>
                  </a:moveTo>
                  <a:lnTo>
                    <a:pt x="109854" y="163829"/>
                  </a:lnTo>
                  <a:lnTo>
                    <a:pt x="104775" y="162560"/>
                  </a:lnTo>
                  <a:lnTo>
                    <a:pt x="97154" y="154304"/>
                  </a:lnTo>
                  <a:lnTo>
                    <a:pt x="92075" y="148589"/>
                  </a:lnTo>
                  <a:lnTo>
                    <a:pt x="88264" y="142239"/>
                  </a:lnTo>
                  <a:lnTo>
                    <a:pt x="85089" y="135254"/>
                  </a:lnTo>
                </a:path>
                <a:path w="910590" h="254000">
                  <a:moveTo>
                    <a:pt x="46354" y="6350"/>
                  </a:moveTo>
                  <a:lnTo>
                    <a:pt x="40639" y="2539"/>
                  </a:lnTo>
                  <a:lnTo>
                    <a:pt x="33654" y="0"/>
                  </a:lnTo>
                  <a:lnTo>
                    <a:pt x="24764" y="635"/>
                  </a:lnTo>
                  <a:lnTo>
                    <a:pt x="17779" y="1270"/>
                  </a:lnTo>
                  <a:lnTo>
                    <a:pt x="11429" y="3175"/>
                  </a:lnTo>
                  <a:lnTo>
                    <a:pt x="5714" y="6350"/>
                  </a:lnTo>
                  <a:lnTo>
                    <a:pt x="0" y="9525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086079" y="6583680"/>
              <a:ext cx="64134" cy="6603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947649" y="6445886"/>
              <a:ext cx="66672" cy="77468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3214984" y="7351395"/>
              <a:ext cx="48260" cy="18415"/>
            </a:xfrm>
            <a:custGeom>
              <a:avLst/>
              <a:gdLst/>
              <a:ahLst/>
              <a:cxnLst/>
              <a:rect l="l" t="t" r="r" b="b"/>
              <a:pathLst>
                <a:path w="48259" h="18415">
                  <a:moveTo>
                    <a:pt x="0" y="0"/>
                  </a:moveTo>
                  <a:lnTo>
                    <a:pt x="36195" y="14604"/>
                  </a:lnTo>
                  <a:lnTo>
                    <a:pt x="41909" y="16509"/>
                  </a:lnTo>
                  <a:lnTo>
                    <a:pt x="48259" y="18414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9" name="object 79"/>
          <p:cNvGrpSpPr/>
          <p:nvPr/>
        </p:nvGrpSpPr>
        <p:grpSpPr>
          <a:xfrm>
            <a:off x="8280400" y="8140065"/>
            <a:ext cx="1180465" cy="1877695"/>
            <a:chOff x="8280400" y="8140065"/>
            <a:chExt cx="1180465" cy="1877695"/>
          </a:xfrm>
        </p:grpSpPr>
        <p:sp>
          <p:nvSpPr>
            <p:cNvPr id="80" name="object 80"/>
            <p:cNvSpPr/>
            <p:nvPr/>
          </p:nvSpPr>
          <p:spPr>
            <a:xfrm>
              <a:off x="8297545" y="8158480"/>
              <a:ext cx="1147445" cy="1741805"/>
            </a:xfrm>
            <a:custGeom>
              <a:avLst/>
              <a:gdLst/>
              <a:ahLst/>
              <a:cxnLst/>
              <a:rect l="l" t="t" r="r" b="b"/>
              <a:pathLst>
                <a:path w="1147445" h="1741804">
                  <a:moveTo>
                    <a:pt x="544829" y="0"/>
                  </a:moveTo>
                  <a:lnTo>
                    <a:pt x="502284" y="4445"/>
                  </a:lnTo>
                  <a:lnTo>
                    <a:pt x="467359" y="32385"/>
                  </a:lnTo>
                  <a:lnTo>
                    <a:pt x="441325" y="74295"/>
                  </a:lnTo>
                  <a:lnTo>
                    <a:pt x="425450" y="121285"/>
                  </a:lnTo>
                  <a:lnTo>
                    <a:pt x="413384" y="169545"/>
                  </a:lnTo>
                  <a:lnTo>
                    <a:pt x="396875" y="215900"/>
                  </a:lnTo>
                  <a:lnTo>
                    <a:pt x="372109" y="254000"/>
                  </a:lnTo>
                  <a:lnTo>
                    <a:pt x="334009" y="276860"/>
                  </a:lnTo>
                  <a:lnTo>
                    <a:pt x="312420" y="280670"/>
                  </a:lnTo>
                  <a:lnTo>
                    <a:pt x="289559" y="282575"/>
                  </a:lnTo>
                  <a:lnTo>
                    <a:pt x="268604" y="285750"/>
                  </a:lnTo>
                  <a:lnTo>
                    <a:pt x="248920" y="294640"/>
                  </a:lnTo>
                  <a:lnTo>
                    <a:pt x="227329" y="321945"/>
                  </a:lnTo>
                  <a:lnTo>
                    <a:pt x="225425" y="358140"/>
                  </a:lnTo>
                  <a:lnTo>
                    <a:pt x="234950" y="399415"/>
                  </a:lnTo>
                  <a:lnTo>
                    <a:pt x="245745" y="442595"/>
                  </a:lnTo>
                  <a:lnTo>
                    <a:pt x="250825" y="485140"/>
                  </a:lnTo>
                  <a:lnTo>
                    <a:pt x="240664" y="523240"/>
                  </a:lnTo>
                  <a:lnTo>
                    <a:pt x="215264" y="549275"/>
                  </a:lnTo>
                  <a:lnTo>
                    <a:pt x="180339" y="563880"/>
                  </a:lnTo>
                  <a:lnTo>
                    <a:pt x="140970" y="573405"/>
                  </a:lnTo>
                  <a:lnTo>
                    <a:pt x="102234" y="583565"/>
                  </a:lnTo>
                  <a:lnTo>
                    <a:pt x="69214" y="599440"/>
                  </a:lnTo>
                  <a:lnTo>
                    <a:pt x="47625" y="626745"/>
                  </a:lnTo>
                  <a:lnTo>
                    <a:pt x="44450" y="664845"/>
                  </a:lnTo>
                  <a:lnTo>
                    <a:pt x="59054" y="702310"/>
                  </a:lnTo>
                  <a:lnTo>
                    <a:pt x="82550" y="739775"/>
                  </a:lnTo>
                  <a:lnTo>
                    <a:pt x="105409" y="777240"/>
                  </a:lnTo>
                  <a:lnTo>
                    <a:pt x="118745" y="814705"/>
                  </a:lnTo>
                  <a:lnTo>
                    <a:pt x="113029" y="851535"/>
                  </a:lnTo>
                  <a:lnTo>
                    <a:pt x="99695" y="869315"/>
                  </a:lnTo>
                  <a:lnTo>
                    <a:pt x="81914" y="883920"/>
                  </a:lnTo>
                  <a:lnTo>
                    <a:pt x="62229" y="896620"/>
                  </a:lnTo>
                  <a:lnTo>
                    <a:pt x="43179" y="909955"/>
                  </a:lnTo>
                  <a:lnTo>
                    <a:pt x="14604" y="945515"/>
                  </a:lnTo>
                  <a:lnTo>
                    <a:pt x="1270" y="988060"/>
                  </a:lnTo>
                  <a:lnTo>
                    <a:pt x="0" y="1035050"/>
                  </a:lnTo>
                  <a:lnTo>
                    <a:pt x="8889" y="1083310"/>
                  </a:lnTo>
                  <a:lnTo>
                    <a:pt x="25400" y="1131570"/>
                  </a:lnTo>
                  <a:lnTo>
                    <a:pt x="45720" y="1176655"/>
                  </a:lnTo>
                  <a:lnTo>
                    <a:pt x="69214" y="1219835"/>
                  </a:lnTo>
                  <a:lnTo>
                    <a:pt x="93979" y="1262380"/>
                  </a:lnTo>
                  <a:lnTo>
                    <a:pt x="119379" y="1304290"/>
                  </a:lnTo>
                  <a:lnTo>
                    <a:pt x="146050" y="1345565"/>
                  </a:lnTo>
                  <a:lnTo>
                    <a:pt x="173989" y="1385570"/>
                  </a:lnTo>
                  <a:lnTo>
                    <a:pt x="203200" y="1424940"/>
                  </a:lnTo>
                  <a:lnTo>
                    <a:pt x="233045" y="1464310"/>
                  </a:lnTo>
                  <a:lnTo>
                    <a:pt x="264159" y="1501775"/>
                  </a:lnTo>
                  <a:lnTo>
                    <a:pt x="296545" y="1539240"/>
                  </a:lnTo>
                  <a:lnTo>
                    <a:pt x="329564" y="1575435"/>
                  </a:lnTo>
                  <a:lnTo>
                    <a:pt x="363220" y="1610360"/>
                  </a:lnTo>
                  <a:lnTo>
                    <a:pt x="398779" y="1644650"/>
                  </a:lnTo>
                  <a:lnTo>
                    <a:pt x="434339" y="1678305"/>
                  </a:lnTo>
                  <a:lnTo>
                    <a:pt x="471170" y="1710690"/>
                  </a:lnTo>
                  <a:lnTo>
                    <a:pt x="509270" y="1741805"/>
                  </a:lnTo>
                  <a:lnTo>
                    <a:pt x="554354" y="1713230"/>
                  </a:lnTo>
                  <a:lnTo>
                    <a:pt x="598170" y="1683385"/>
                  </a:lnTo>
                  <a:lnTo>
                    <a:pt x="640079" y="1652905"/>
                  </a:lnTo>
                  <a:lnTo>
                    <a:pt x="681354" y="1620520"/>
                  </a:lnTo>
                  <a:lnTo>
                    <a:pt x="720725" y="1587500"/>
                  </a:lnTo>
                  <a:lnTo>
                    <a:pt x="759459" y="1553210"/>
                  </a:lnTo>
                  <a:lnTo>
                    <a:pt x="796289" y="1518285"/>
                  </a:lnTo>
                  <a:lnTo>
                    <a:pt x="832484" y="1482090"/>
                  </a:lnTo>
                  <a:lnTo>
                    <a:pt x="866775" y="1444625"/>
                  </a:lnTo>
                  <a:lnTo>
                    <a:pt x="900429" y="1406525"/>
                  </a:lnTo>
                  <a:lnTo>
                    <a:pt x="932814" y="1367790"/>
                  </a:lnTo>
                  <a:lnTo>
                    <a:pt x="964564" y="1327785"/>
                  </a:lnTo>
                  <a:lnTo>
                    <a:pt x="995045" y="1287780"/>
                  </a:lnTo>
                  <a:lnTo>
                    <a:pt x="1024254" y="1246505"/>
                  </a:lnTo>
                  <a:lnTo>
                    <a:pt x="1052195" y="1204595"/>
                  </a:lnTo>
                  <a:lnTo>
                    <a:pt x="1079500" y="1162050"/>
                  </a:lnTo>
                  <a:lnTo>
                    <a:pt x="1106170" y="1118870"/>
                  </a:lnTo>
                  <a:lnTo>
                    <a:pt x="1126489" y="1078865"/>
                  </a:lnTo>
                  <a:lnTo>
                    <a:pt x="1141729" y="1035685"/>
                  </a:lnTo>
                  <a:lnTo>
                    <a:pt x="1147445" y="992505"/>
                  </a:lnTo>
                  <a:lnTo>
                    <a:pt x="1139189" y="953770"/>
                  </a:lnTo>
                  <a:lnTo>
                    <a:pt x="1115059" y="922655"/>
                  </a:lnTo>
                  <a:lnTo>
                    <a:pt x="1094104" y="911225"/>
                  </a:lnTo>
                  <a:lnTo>
                    <a:pt x="1049654" y="894080"/>
                  </a:lnTo>
                  <a:lnTo>
                    <a:pt x="1029334" y="882015"/>
                  </a:lnTo>
                  <a:lnTo>
                    <a:pt x="1003300" y="844550"/>
                  </a:lnTo>
                  <a:lnTo>
                    <a:pt x="998220" y="796925"/>
                  </a:lnTo>
                  <a:lnTo>
                    <a:pt x="1008379" y="745490"/>
                  </a:lnTo>
                  <a:lnTo>
                    <a:pt x="1025525" y="695960"/>
                  </a:lnTo>
                  <a:lnTo>
                    <a:pt x="1040764" y="645160"/>
                  </a:lnTo>
                  <a:lnTo>
                    <a:pt x="1044575" y="593090"/>
                  </a:lnTo>
                  <a:lnTo>
                    <a:pt x="1033145" y="547370"/>
                  </a:lnTo>
                  <a:lnTo>
                    <a:pt x="999489" y="516890"/>
                  </a:lnTo>
                  <a:lnTo>
                    <a:pt x="944245" y="504825"/>
                  </a:lnTo>
                  <a:lnTo>
                    <a:pt x="925829" y="499110"/>
                  </a:lnTo>
                  <a:lnTo>
                    <a:pt x="894079" y="470535"/>
                  </a:lnTo>
                  <a:lnTo>
                    <a:pt x="881379" y="427990"/>
                  </a:lnTo>
                  <a:lnTo>
                    <a:pt x="881379" y="378460"/>
                  </a:lnTo>
                  <a:lnTo>
                    <a:pt x="889000" y="328930"/>
                  </a:lnTo>
                  <a:lnTo>
                    <a:pt x="893445" y="280035"/>
                  </a:lnTo>
                  <a:lnTo>
                    <a:pt x="887095" y="230505"/>
                  </a:lnTo>
                  <a:lnTo>
                    <a:pt x="866775" y="191770"/>
                  </a:lnTo>
                  <a:lnTo>
                    <a:pt x="829309" y="172085"/>
                  </a:lnTo>
                  <a:lnTo>
                    <a:pt x="799464" y="174625"/>
                  </a:lnTo>
                  <a:lnTo>
                    <a:pt x="741045" y="195580"/>
                  </a:lnTo>
                  <a:lnTo>
                    <a:pt x="711200" y="198755"/>
                  </a:lnTo>
                  <a:lnTo>
                    <a:pt x="678179" y="186055"/>
                  </a:lnTo>
                  <a:lnTo>
                    <a:pt x="654050" y="159385"/>
                  </a:lnTo>
                  <a:lnTo>
                    <a:pt x="635634" y="123190"/>
                  </a:lnTo>
                  <a:lnTo>
                    <a:pt x="619125" y="83820"/>
                  </a:lnTo>
                  <a:lnTo>
                    <a:pt x="600709" y="46355"/>
                  </a:lnTo>
                  <a:lnTo>
                    <a:pt x="577214" y="16510"/>
                  </a:lnTo>
                  <a:lnTo>
                    <a:pt x="544829" y="0"/>
                  </a:lnTo>
                  <a:close/>
                </a:path>
              </a:pathLst>
            </a:custGeom>
            <a:solidFill>
              <a:srgbClr val="82A2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8476614" y="8237855"/>
              <a:ext cx="679450" cy="1763395"/>
            </a:xfrm>
            <a:custGeom>
              <a:avLst/>
              <a:gdLst/>
              <a:ahLst/>
              <a:cxnLst/>
              <a:rect l="l" t="t" r="r" b="b"/>
              <a:pathLst>
                <a:path w="679450" h="1763395">
                  <a:moveTo>
                    <a:pt x="332104" y="0"/>
                  </a:moveTo>
                  <a:lnTo>
                    <a:pt x="331469" y="6350"/>
                  </a:lnTo>
                  <a:lnTo>
                    <a:pt x="332739" y="23495"/>
                  </a:lnTo>
                  <a:lnTo>
                    <a:pt x="339089" y="75565"/>
                  </a:lnTo>
                  <a:lnTo>
                    <a:pt x="344169" y="127635"/>
                  </a:lnTo>
                  <a:lnTo>
                    <a:pt x="349884" y="179705"/>
                  </a:lnTo>
                  <a:lnTo>
                    <a:pt x="354329" y="231775"/>
                  </a:lnTo>
                  <a:lnTo>
                    <a:pt x="361950" y="336550"/>
                  </a:lnTo>
                  <a:lnTo>
                    <a:pt x="368300" y="441325"/>
                  </a:lnTo>
                  <a:lnTo>
                    <a:pt x="341629" y="415290"/>
                  </a:lnTo>
                  <a:lnTo>
                    <a:pt x="311150" y="391795"/>
                  </a:lnTo>
                  <a:lnTo>
                    <a:pt x="279400" y="370205"/>
                  </a:lnTo>
                  <a:lnTo>
                    <a:pt x="247650" y="346710"/>
                  </a:lnTo>
                  <a:lnTo>
                    <a:pt x="245109" y="349885"/>
                  </a:lnTo>
                  <a:lnTo>
                    <a:pt x="274954" y="384810"/>
                  </a:lnTo>
                  <a:lnTo>
                    <a:pt x="302259" y="417830"/>
                  </a:lnTo>
                  <a:lnTo>
                    <a:pt x="330200" y="450850"/>
                  </a:lnTo>
                  <a:lnTo>
                    <a:pt x="358775" y="481330"/>
                  </a:lnTo>
                  <a:lnTo>
                    <a:pt x="362584" y="485140"/>
                  </a:lnTo>
                  <a:lnTo>
                    <a:pt x="366394" y="486410"/>
                  </a:lnTo>
                  <a:lnTo>
                    <a:pt x="370204" y="487045"/>
                  </a:lnTo>
                  <a:lnTo>
                    <a:pt x="374014" y="596900"/>
                  </a:lnTo>
                  <a:lnTo>
                    <a:pt x="375284" y="708025"/>
                  </a:lnTo>
                  <a:lnTo>
                    <a:pt x="375284" y="763270"/>
                  </a:lnTo>
                  <a:lnTo>
                    <a:pt x="356869" y="737235"/>
                  </a:lnTo>
                  <a:lnTo>
                    <a:pt x="335914" y="711835"/>
                  </a:lnTo>
                  <a:lnTo>
                    <a:pt x="240664" y="608965"/>
                  </a:lnTo>
                  <a:lnTo>
                    <a:pt x="218439" y="582930"/>
                  </a:lnTo>
                  <a:lnTo>
                    <a:pt x="194309" y="553085"/>
                  </a:lnTo>
                  <a:lnTo>
                    <a:pt x="191134" y="554990"/>
                  </a:lnTo>
                  <a:lnTo>
                    <a:pt x="221614" y="606425"/>
                  </a:lnTo>
                  <a:lnTo>
                    <a:pt x="250825" y="652780"/>
                  </a:lnTo>
                  <a:lnTo>
                    <a:pt x="281939" y="698500"/>
                  </a:lnTo>
                  <a:lnTo>
                    <a:pt x="315594" y="742315"/>
                  </a:lnTo>
                  <a:lnTo>
                    <a:pt x="351789" y="783590"/>
                  </a:lnTo>
                  <a:lnTo>
                    <a:pt x="375284" y="795020"/>
                  </a:lnTo>
                  <a:lnTo>
                    <a:pt x="374014" y="894715"/>
                  </a:lnTo>
                  <a:lnTo>
                    <a:pt x="372109" y="944245"/>
                  </a:lnTo>
                  <a:lnTo>
                    <a:pt x="370839" y="993775"/>
                  </a:lnTo>
                  <a:lnTo>
                    <a:pt x="363219" y="1142365"/>
                  </a:lnTo>
                  <a:lnTo>
                    <a:pt x="336550" y="1101725"/>
                  </a:lnTo>
                  <a:lnTo>
                    <a:pt x="307339" y="1060450"/>
                  </a:lnTo>
                  <a:lnTo>
                    <a:pt x="276225" y="1019810"/>
                  </a:lnTo>
                  <a:lnTo>
                    <a:pt x="243839" y="978535"/>
                  </a:lnTo>
                  <a:lnTo>
                    <a:pt x="210819" y="937895"/>
                  </a:lnTo>
                  <a:lnTo>
                    <a:pt x="112394" y="820420"/>
                  </a:lnTo>
                  <a:lnTo>
                    <a:pt x="76200" y="776605"/>
                  </a:lnTo>
                  <a:lnTo>
                    <a:pt x="73025" y="779145"/>
                  </a:lnTo>
                  <a:lnTo>
                    <a:pt x="107314" y="828675"/>
                  </a:lnTo>
                  <a:lnTo>
                    <a:pt x="254000" y="1043940"/>
                  </a:lnTo>
                  <a:lnTo>
                    <a:pt x="283844" y="1087120"/>
                  </a:lnTo>
                  <a:lnTo>
                    <a:pt x="349250" y="1179195"/>
                  </a:lnTo>
                  <a:lnTo>
                    <a:pt x="360044" y="1189990"/>
                  </a:lnTo>
                  <a:lnTo>
                    <a:pt x="352425" y="1290320"/>
                  </a:lnTo>
                  <a:lnTo>
                    <a:pt x="343534" y="1390015"/>
                  </a:lnTo>
                  <a:lnTo>
                    <a:pt x="338454" y="1439545"/>
                  </a:lnTo>
                  <a:lnTo>
                    <a:pt x="302259" y="1402080"/>
                  </a:lnTo>
                  <a:lnTo>
                    <a:pt x="263525" y="1365885"/>
                  </a:lnTo>
                  <a:lnTo>
                    <a:pt x="222250" y="1330325"/>
                  </a:lnTo>
                  <a:lnTo>
                    <a:pt x="179069" y="1296035"/>
                  </a:lnTo>
                  <a:lnTo>
                    <a:pt x="135254" y="1261745"/>
                  </a:lnTo>
                  <a:lnTo>
                    <a:pt x="48894" y="1196975"/>
                  </a:lnTo>
                  <a:lnTo>
                    <a:pt x="2539" y="1160145"/>
                  </a:lnTo>
                  <a:lnTo>
                    <a:pt x="194309" y="1348740"/>
                  </a:lnTo>
                  <a:lnTo>
                    <a:pt x="270509" y="1419860"/>
                  </a:lnTo>
                  <a:lnTo>
                    <a:pt x="308609" y="1454150"/>
                  </a:lnTo>
                  <a:lnTo>
                    <a:pt x="334644" y="1470660"/>
                  </a:lnTo>
                  <a:lnTo>
                    <a:pt x="310514" y="1671955"/>
                  </a:lnTo>
                  <a:lnTo>
                    <a:pt x="306704" y="1718310"/>
                  </a:lnTo>
                  <a:lnTo>
                    <a:pt x="306704" y="1749425"/>
                  </a:lnTo>
                  <a:lnTo>
                    <a:pt x="309244" y="1763395"/>
                  </a:lnTo>
                  <a:lnTo>
                    <a:pt x="332104" y="1708150"/>
                  </a:lnTo>
                  <a:lnTo>
                    <a:pt x="342900" y="1655445"/>
                  </a:lnTo>
                  <a:lnTo>
                    <a:pt x="359409" y="1548765"/>
                  </a:lnTo>
                  <a:lnTo>
                    <a:pt x="373379" y="1438275"/>
                  </a:lnTo>
                  <a:lnTo>
                    <a:pt x="379094" y="1381760"/>
                  </a:lnTo>
                  <a:lnTo>
                    <a:pt x="417194" y="1350645"/>
                  </a:lnTo>
                  <a:lnTo>
                    <a:pt x="454659" y="1316355"/>
                  </a:lnTo>
                  <a:lnTo>
                    <a:pt x="491489" y="1278890"/>
                  </a:lnTo>
                  <a:lnTo>
                    <a:pt x="528319" y="1240155"/>
                  </a:lnTo>
                  <a:lnTo>
                    <a:pt x="633094" y="1122045"/>
                  </a:lnTo>
                  <a:lnTo>
                    <a:pt x="671829" y="1080135"/>
                  </a:lnTo>
                  <a:lnTo>
                    <a:pt x="668654" y="1076960"/>
                  </a:lnTo>
                  <a:lnTo>
                    <a:pt x="623569" y="1118235"/>
                  </a:lnTo>
                  <a:lnTo>
                    <a:pt x="502284" y="1226185"/>
                  </a:lnTo>
                  <a:lnTo>
                    <a:pt x="422275" y="1298575"/>
                  </a:lnTo>
                  <a:lnTo>
                    <a:pt x="383539" y="1334770"/>
                  </a:lnTo>
                  <a:lnTo>
                    <a:pt x="391159" y="1234440"/>
                  </a:lnTo>
                  <a:lnTo>
                    <a:pt x="394334" y="1183005"/>
                  </a:lnTo>
                  <a:lnTo>
                    <a:pt x="399414" y="1080135"/>
                  </a:lnTo>
                  <a:lnTo>
                    <a:pt x="401954" y="975995"/>
                  </a:lnTo>
                  <a:lnTo>
                    <a:pt x="402589" y="923925"/>
                  </a:lnTo>
                  <a:lnTo>
                    <a:pt x="407669" y="923290"/>
                  </a:lnTo>
                  <a:lnTo>
                    <a:pt x="459739" y="887095"/>
                  </a:lnTo>
                  <a:lnTo>
                    <a:pt x="497839" y="852805"/>
                  </a:lnTo>
                  <a:lnTo>
                    <a:pt x="534669" y="816610"/>
                  </a:lnTo>
                  <a:lnTo>
                    <a:pt x="571500" y="777875"/>
                  </a:lnTo>
                  <a:lnTo>
                    <a:pt x="641350" y="701040"/>
                  </a:lnTo>
                  <a:lnTo>
                    <a:pt x="675004" y="665480"/>
                  </a:lnTo>
                  <a:lnTo>
                    <a:pt x="679450" y="660400"/>
                  </a:lnTo>
                  <a:lnTo>
                    <a:pt x="676909" y="657860"/>
                  </a:lnTo>
                  <a:lnTo>
                    <a:pt x="634364" y="694055"/>
                  </a:lnTo>
                  <a:lnTo>
                    <a:pt x="519429" y="789940"/>
                  </a:lnTo>
                  <a:lnTo>
                    <a:pt x="443229" y="854710"/>
                  </a:lnTo>
                  <a:lnTo>
                    <a:pt x="405129" y="889000"/>
                  </a:lnTo>
                  <a:lnTo>
                    <a:pt x="402589" y="892175"/>
                  </a:lnTo>
                  <a:lnTo>
                    <a:pt x="402589" y="840740"/>
                  </a:lnTo>
                  <a:lnTo>
                    <a:pt x="401954" y="795020"/>
                  </a:lnTo>
                  <a:lnTo>
                    <a:pt x="399414" y="702310"/>
                  </a:lnTo>
                  <a:lnTo>
                    <a:pt x="397509" y="655955"/>
                  </a:lnTo>
                  <a:lnTo>
                    <a:pt x="394969" y="610235"/>
                  </a:lnTo>
                  <a:lnTo>
                    <a:pt x="400684" y="611505"/>
                  </a:lnTo>
                  <a:lnTo>
                    <a:pt x="438150" y="577215"/>
                  </a:lnTo>
                  <a:lnTo>
                    <a:pt x="476884" y="518160"/>
                  </a:lnTo>
                  <a:lnTo>
                    <a:pt x="507364" y="451485"/>
                  </a:lnTo>
                  <a:lnTo>
                    <a:pt x="530859" y="384175"/>
                  </a:lnTo>
                  <a:lnTo>
                    <a:pt x="542925" y="347345"/>
                  </a:lnTo>
                  <a:lnTo>
                    <a:pt x="539750" y="346075"/>
                  </a:lnTo>
                  <a:lnTo>
                    <a:pt x="513079" y="398780"/>
                  </a:lnTo>
                  <a:lnTo>
                    <a:pt x="485775" y="445770"/>
                  </a:lnTo>
                  <a:lnTo>
                    <a:pt x="455929" y="491490"/>
                  </a:lnTo>
                  <a:lnTo>
                    <a:pt x="425450" y="535940"/>
                  </a:lnTo>
                  <a:lnTo>
                    <a:pt x="394334" y="579755"/>
                  </a:lnTo>
                  <a:lnTo>
                    <a:pt x="393700" y="581025"/>
                  </a:lnTo>
                  <a:lnTo>
                    <a:pt x="390525" y="527685"/>
                  </a:lnTo>
                  <a:lnTo>
                    <a:pt x="386714" y="474980"/>
                  </a:lnTo>
                  <a:lnTo>
                    <a:pt x="373379" y="319405"/>
                  </a:lnTo>
                  <a:lnTo>
                    <a:pt x="368300" y="268605"/>
                  </a:lnTo>
                  <a:lnTo>
                    <a:pt x="356869" y="168275"/>
                  </a:lnTo>
                  <a:lnTo>
                    <a:pt x="344169" y="70485"/>
                  </a:lnTo>
                  <a:lnTo>
                    <a:pt x="334644" y="5715"/>
                  </a:lnTo>
                  <a:lnTo>
                    <a:pt x="332104" y="0"/>
                  </a:lnTo>
                  <a:close/>
                </a:path>
              </a:pathLst>
            </a:custGeom>
            <a:solidFill>
              <a:srgbClr val="405E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8296909" y="8177530"/>
              <a:ext cx="1147445" cy="1823720"/>
            </a:xfrm>
            <a:custGeom>
              <a:avLst/>
              <a:gdLst/>
              <a:ahLst/>
              <a:cxnLst/>
              <a:rect l="l" t="t" r="r" b="b"/>
              <a:pathLst>
                <a:path w="1147445" h="1823720">
                  <a:moveTo>
                    <a:pt x="998220" y="797560"/>
                  </a:moveTo>
                  <a:lnTo>
                    <a:pt x="998220" y="779780"/>
                  </a:lnTo>
                  <a:lnTo>
                    <a:pt x="1000125" y="761365"/>
                  </a:lnTo>
                  <a:lnTo>
                    <a:pt x="1003935" y="742315"/>
                  </a:lnTo>
                  <a:lnTo>
                    <a:pt x="1009015" y="723900"/>
                  </a:lnTo>
                </a:path>
                <a:path w="1147445" h="1823720">
                  <a:moveTo>
                    <a:pt x="1044575" y="604520"/>
                  </a:moveTo>
                  <a:lnTo>
                    <a:pt x="1045845" y="584835"/>
                  </a:lnTo>
                  <a:lnTo>
                    <a:pt x="1044575" y="565785"/>
                  </a:lnTo>
                  <a:lnTo>
                    <a:pt x="1041400" y="548005"/>
                  </a:lnTo>
                  <a:lnTo>
                    <a:pt x="1035050" y="531495"/>
                  </a:lnTo>
                </a:path>
                <a:path w="1147445" h="1823720">
                  <a:moveTo>
                    <a:pt x="884555" y="427355"/>
                  </a:moveTo>
                  <a:lnTo>
                    <a:pt x="881380" y="410845"/>
                  </a:lnTo>
                  <a:lnTo>
                    <a:pt x="880110" y="393065"/>
                  </a:lnTo>
                  <a:lnTo>
                    <a:pt x="880110" y="375285"/>
                  </a:lnTo>
                  <a:lnTo>
                    <a:pt x="881380" y="356870"/>
                  </a:lnTo>
                </a:path>
                <a:path w="1147445" h="1823720">
                  <a:moveTo>
                    <a:pt x="892175" y="241300"/>
                  </a:moveTo>
                  <a:lnTo>
                    <a:pt x="889635" y="222250"/>
                  </a:lnTo>
                  <a:lnTo>
                    <a:pt x="885190" y="205105"/>
                  </a:lnTo>
                  <a:lnTo>
                    <a:pt x="878205" y="189230"/>
                  </a:lnTo>
                  <a:lnTo>
                    <a:pt x="869315" y="175895"/>
                  </a:lnTo>
                </a:path>
                <a:path w="1147445" h="1823720">
                  <a:moveTo>
                    <a:pt x="656590" y="144145"/>
                  </a:moveTo>
                  <a:lnTo>
                    <a:pt x="638175" y="109855"/>
                  </a:lnTo>
                  <a:lnTo>
                    <a:pt x="622300" y="71755"/>
                  </a:lnTo>
                  <a:lnTo>
                    <a:pt x="605155" y="34925"/>
                  </a:lnTo>
                  <a:lnTo>
                    <a:pt x="583565" y="3810"/>
                  </a:lnTo>
                </a:path>
                <a:path w="1147445" h="1823720">
                  <a:moveTo>
                    <a:pt x="480060" y="0"/>
                  </a:moveTo>
                  <a:lnTo>
                    <a:pt x="467995" y="12065"/>
                  </a:lnTo>
                  <a:lnTo>
                    <a:pt x="457200" y="26035"/>
                  </a:lnTo>
                  <a:lnTo>
                    <a:pt x="448310" y="41275"/>
                  </a:lnTo>
                  <a:lnTo>
                    <a:pt x="440055" y="57785"/>
                  </a:lnTo>
                </a:path>
                <a:path w="1147445" h="1823720">
                  <a:moveTo>
                    <a:pt x="407670" y="171450"/>
                  </a:moveTo>
                  <a:lnTo>
                    <a:pt x="401320" y="188595"/>
                  </a:lnTo>
                  <a:lnTo>
                    <a:pt x="393700" y="205105"/>
                  </a:lnTo>
                  <a:lnTo>
                    <a:pt x="384810" y="219710"/>
                  </a:lnTo>
                  <a:lnTo>
                    <a:pt x="374015" y="233045"/>
                  </a:lnTo>
                </a:path>
                <a:path w="1147445" h="1823720">
                  <a:moveTo>
                    <a:pt x="229235" y="358140"/>
                  </a:moveTo>
                  <a:lnTo>
                    <a:pt x="234315" y="379730"/>
                  </a:lnTo>
                  <a:lnTo>
                    <a:pt x="240665" y="401955"/>
                  </a:lnTo>
                  <a:lnTo>
                    <a:pt x="245745" y="424180"/>
                  </a:lnTo>
                  <a:lnTo>
                    <a:pt x="249555" y="446405"/>
                  </a:lnTo>
                </a:path>
                <a:path w="1147445" h="1823720">
                  <a:moveTo>
                    <a:pt x="170180" y="548005"/>
                  </a:moveTo>
                  <a:lnTo>
                    <a:pt x="149225" y="553085"/>
                  </a:lnTo>
                  <a:lnTo>
                    <a:pt x="127635" y="558165"/>
                  </a:lnTo>
                  <a:lnTo>
                    <a:pt x="107315" y="563245"/>
                  </a:lnTo>
                  <a:lnTo>
                    <a:pt x="88265" y="570230"/>
                  </a:lnTo>
                </a:path>
                <a:path w="1147445" h="1823720">
                  <a:moveTo>
                    <a:pt x="65405" y="694690"/>
                  </a:moveTo>
                  <a:lnTo>
                    <a:pt x="78105" y="714375"/>
                  </a:lnTo>
                  <a:lnTo>
                    <a:pt x="90805" y="734060"/>
                  </a:lnTo>
                  <a:lnTo>
                    <a:pt x="102870" y="753745"/>
                  </a:lnTo>
                  <a:lnTo>
                    <a:pt x="112395" y="773430"/>
                  </a:lnTo>
                </a:path>
                <a:path w="1147445" h="1823720">
                  <a:moveTo>
                    <a:pt x="5715" y="951230"/>
                  </a:moveTo>
                  <a:lnTo>
                    <a:pt x="0" y="990600"/>
                  </a:lnTo>
                  <a:lnTo>
                    <a:pt x="2540" y="1031240"/>
                  </a:lnTo>
                  <a:lnTo>
                    <a:pt x="12065" y="1073785"/>
                  </a:lnTo>
                  <a:lnTo>
                    <a:pt x="26670" y="1115060"/>
                  </a:lnTo>
                </a:path>
                <a:path w="1147445" h="1823720">
                  <a:moveTo>
                    <a:pt x="83185" y="1224915"/>
                  </a:moveTo>
                  <a:lnTo>
                    <a:pt x="108585" y="1266825"/>
                  </a:lnTo>
                  <a:lnTo>
                    <a:pt x="134620" y="1308100"/>
                  </a:lnTo>
                  <a:lnTo>
                    <a:pt x="161925" y="1348740"/>
                  </a:lnTo>
                  <a:lnTo>
                    <a:pt x="190500" y="1388110"/>
                  </a:lnTo>
                  <a:lnTo>
                    <a:pt x="219710" y="1427480"/>
                  </a:lnTo>
                  <a:lnTo>
                    <a:pt x="250190" y="1465580"/>
                  </a:lnTo>
                  <a:lnTo>
                    <a:pt x="281940" y="1503045"/>
                  </a:lnTo>
                  <a:lnTo>
                    <a:pt x="314325" y="1539240"/>
                  </a:lnTo>
                  <a:lnTo>
                    <a:pt x="347980" y="1574800"/>
                  </a:lnTo>
                  <a:lnTo>
                    <a:pt x="382270" y="1609725"/>
                  </a:lnTo>
                  <a:lnTo>
                    <a:pt x="417830" y="1643380"/>
                  </a:lnTo>
                  <a:lnTo>
                    <a:pt x="454025" y="1675765"/>
                  </a:lnTo>
                </a:path>
                <a:path w="1147445" h="1823720">
                  <a:moveTo>
                    <a:pt x="486410" y="1795780"/>
                  </a:moveTo>
                  <a:lnTo>
                    <a:pt x="488315" y="1819275"/>
                  </a:lnTo>
                  <a:lnTo>
                    <a:pt x="493395" y="1823720"/>
                  </a:lnTo>
                  <a:lnTo>
                    <a:pt x="501650" y="1807845"/>
                  </a:lnTo>
                  <a:lnTo>
                    <a:pt x="511175" y="1772285"/>
                  </a:lnTo>
                </a:path>
                <a:path w="1147445" h="1823720">
                  <a:moveTo>
                    <a:pt x="589915" y="1670050"/>
                  </a:moveTo>
                  <a:lnTo>
                    <a:pt x="633095" y="1638935"/>
                  </a:lnTo>
                  <a:lnTo>
                    <a:pt x="675005" y="1607185"/>
                  </a:lnTo>
                  <a:lnTo>
                    <a:pt x="715010" y="1573530"/>
                  </a:lnTo>
                  <a:lnTo>
                    <a:pt x="753745" y="1539240"/>
                  </a:lnTo>
                  <a:lnTo>
                    <a:pt x="791845" y="1503680"/>
                  </a:lnTo>
                  <a:lnTo>
                    <a:pt x="828040" y="1467485"/>
                  </a:lnTo>
                  <a:lnTo>
                    <a:pt x="863600" y="1430020"/>
                  </a:lnTo>
                  <a:lnTo>
                    <a:pt x="897255" y="1391920"/>
                  </a:lnTo>
                  <a:lnTo>
                    <a:pt x="930275" y="1352550"/>
                  </a:lnTo>
                  <a:lnTo>
                    <a:pt x="962025" y="1312545"/>
                  </a:lnTo>
                  <a:lnTo>
                    <a:pt x="993140" y="1271905"/>
                  </a:lnTo>
                  <a:lnTo>
                    <a:pt x="1022350" y="1230630"/>
                  </a:lnTo>
                  <a:lnTo>
                    <a:pt x="1050925" y="1188085"/>
                  </a:lnTo>
                  <a:lnTo>
                    <a:pt x="1078865" y="1145540"/>
                  </a:lnTo>
                </a:path>
                <a:path w="1147445" h="1823720">
                  <a:moveTo>
                    <a:pt x="1139190" y="1027430"/>
                  </a:moveTo>
                  <a:lnTo>
                    <a:pt x="1144905" y="1006475"/>
                  </a:lnTo>
                  <a:lnTo>
                    <a:pt x="1147445" y="986155"/>
                  </a:lnTo>
                  <a:lnTo>
                    <a:pt x="1147445" y="966470"/>
                  </a:lnTo>
                  <a:lnTo>
                    <a:pt x="1144270" y="948055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9309735" y="8830945"/>
              <a:ext cx="37465" cy="221615"/>
            </a:xfrm>
            <a:custGeom>
              <a:avLst/>
              <a:gdLst/>
              <a:ahLst/>
              <a:cxnLst/>
              <a:rect l="l" t="t" r="r" b="b"/>
              <a:pathLst>
                <a:path w="37465" h="221615">
                  <a:moveTo>
                    <a:pt x="37465" y="221614"/>
                  </a:moveTo>
                  <a:lnTo>
                    <a:pt x="30480" y="218439"/>
                  </a:lnTo>
                  <a:lnTo>
                    <a:pt x="23495" y="214629"/>
                  </a:lnTo>
                  <a:lnTo>
                    <a:pt x="17145" y="209549"/>
                  </a:lnTo>
                  <a:lnTo>
                    <a:pt x="10160" y="204469"/>
                  </a:lnTo>
                  <a:lnTo>
                    <a:pt x="4445" y="198119"/>
                  </a:lnTo>
                  <a:lnTo>
                    <a:pt x="0" y="191134"/>
                  </a:lnTo>
                </a:path>
                <a:path w="37465" h="221615">
                  <a:moveTo>
                    <a:pt x="4445" y="46354"/>
                  </a:moveTo>
                  <a:lnTo>
                    <a:pt x="6985" y="38734"/>
                  </a:lnTo>
                  <a:lnTo>
                    <a:pt x="10160" y="30479"/>
                  </a:lnTo>
                  <a:lnTo>
                    <a:pt x="13335" y="23494"/>
                  </a:lnTo>
                  <a:lnTo>
                    <a:pt x="16510" y="15874"/>
                  </a:lnTo>
                  <a:lnTo>
                    <a:pt x="19050" y="7619"/>
                  </a:lnTo>
                  <a:lnTo>
                    <a:pt x="21590" y="0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187180" y="8628381"/>
              <a:ext cx="146684" cy="77468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8717280" y="8156575"/>
              <a:ext cx="472440" cy="354965"/>
            </a:xfrm>
            <a:custGeom>
              <a:avLst/>
              <a:gdLst/>
              <a:ahLst/>
              <a:cxnLst/>
              <a:rect l="l" t="t" r="r" b="b"/>
              <a:pathLst>
                <a:path w="472440" h="354965">
                  <a:moveTo>
                    <a:pt x="464820" y="354964"/>
                  </a:moveTo>
                  <a:lnTo>
                    <a:pt x="466090" y="346710"/>
                  </a:lnTo>
                  <a:lnTo>
                    <a:pt x="467360" y="339089"/>
                  </a:lnTo>
                  <a:lnTo>
                    <a:pt x="469265" y="331469"/>
                  </a:lnTo>
                  <a:lnTo>
                    <a:pt x="470535" y="324485"/>
                  </a:lnTo>
                  <a:lnTo>
                    <a:pt x="471804" y="316864"/>
                  </a:lnTo>
                  <a:lnTo>
                    <a:pt x="472440" y="308610"/>
                  </a:lnTo>
                </a:path>
                <a:path w="472440" h="354965">
                  <a:moveTo>
                    <a:pt x="431800" y="182244"/>
                  </a:moveTo>
                  <a:lnTo>
                    <a:pt x="425450" y="178435"/>
                  </a:lnTo>
                  <a:lnTo>
                    <a:pt x="417829" y="175894"/>
                  </a:lnTo>
                  <a:lnTo>
                    <a:pt x="409575" y="174625"/>
                  </a:lnTo>
                  <a:lnTo>
                    <a:pt x="401954" y="174625"/>
                  </a:lnTo>
                  <a:lnTo>
                    <a:pt x="394335" y="174625"/>
                  </a:lnTo>
                  <a:lnTo>
                    <a:pt x="386715" y="175894"/>
                  </a:lnTo>
                  <a:lnTo>
                    <a:pt x="379095" y="177800"/>
                  </a:lnTo>
                </a:path>
                <a:path w="472440" h="354965">
                  <a:moveTo>
                    <a:pt x="321945" y="198119"/>
                  </a:moveTo>
                  <a:lnTo>
                    <a:pt x="314325" y="200025"/>
                  </a:lnTo>
                  <a:lnTo>
                    <a:pt x="306704" y="201294"/>
                  </a:lnTo>
                  <a:lnTo>
                    <a:pt x="299085" y="201930"/>
                  </a:lnTo>
                  <a:lnTo>
                    <a:pt x="291465" y="201294"/>
                  </a:lnTo>
                  <a:lnTo>
                    <a:pt x="283845" y="200660"/>
                  </a:lnTo>
                  <a:lnTo>
                    <a:pt x="276225" y="198755"/>
                  </a:lnTo>
                  <a:lnTo>
                    <a:pt x="269875" y="195580"/>
                  </a:lnTo>
                </a:path>
                <a:path w="472440" h="354965">
                  <a:moveTo>
                    <a:pt x="146050" y="10794"/>
                  </a:moveTo>
                  <a:lnTo>
                    <a:pt x="139700" y="6985"/>
                  </a:lnTo>
                  <a:lnTo>
                    <a:pt x="132715" y="3810"/>
                  </a:lnTo>
                  <a:lnTo>
                    <a:pt x="125095" y="2539"/>
                  </a:lnTo>
                  <a:lnTo>
                    <a:pt x="116840" y="635"/>
                  </a:lnTo>
                  <a:lnTo>
                    <a:pt x="109220" y="0"/>
                  </a:lnTo>
                  <a:lnTo>
                    <a:pt x="101600" y="1269"/>
                  </a:lnTo>
                </a:path>
                <a:path w="472440" h="354965">
                  <a:moveTo>
                    <a:pt x="12065" y="101600"/>
                  </a:moveTo>
                  <a:lnTo>
                    <a:pt x="9525" y="109219"/>
                  </a:lnTo>
                  <a:lnTo>
                    <a:pt x="6985" y="116839"/>
                  </a:lnTo>
                  <a:lnTo>
                    <a:pt x="5715" y="123825"/>
                  </a:lnTo>
                  <a:lnTo>
                    <a:pt x="3810" y="131444"/>
                  </a:lnTo>
                  <a:lnTo>
                    <a:pt x="1904" y="139064"/>
                  </a:lnTo>
                  <a:lnTo>
                    <a:pt x="0" y="147319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510270" y="8409941"/>
              <a:ext cx="159384" cy="83183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8340089" y="8653780"/>
              <a:ext cx="207010" cy="161925"/>
            </a:xfrm>
            <a:custGeom>
              <a:avLst/>
              <a:gdLst/>
              <a:ahLst/>
              <a:cxnLst/>
              <a:rect l="l" t="t" r="r" b="b"/>
              <a:pathLst>
                <a:path w="207009" h="161925">
                  <a:moveTo>
                    <a:pt x="207009" y="0"/>
                  </a:moveTo>
                  <a:lnTo>
                    <a:pt x="205739" y="7620"/>
                  </a:lnTo>
                  <a:lnTo>
                    <a:pt x="203834" y="15240"/>
                  </a:lnTo>
                  <a:lnTo>
                    <a:pt x="201294" y="22225"/>
                  </a:lnTo>
                  <a:lnTo>
                    <a:pt x="197484" y="28575"/>
                  </a:lnTo>
                  <a:lnTo>
                    <a:pt x="193675" y="34925"/>
                  </a:lnTo>
                  <a:lnTo>
                    <a:pt x="189229" y="40640"/>
                  </a:lnTo>
                  <a:lnTo>
                    <a:pt x="184150" y="45085"/>
                  </a:lnTo>
                  <a:lnTo>
                    <a:pt x="179069" y="49530"/>
                  </a:lnTo>
                </a:path>
                <a:path w="207009" h="161925">
                  <a:moveTo>
                    <a:pt x="20954" y="109220"/>
                  </a:moveTo>
                  <a:lnTo>
                    <a:pt x="634" y="147320"/>
                  </a:lnTo>
                  <a:lnTo>
                    <a:pt x="0" y="154305"/>
                  </a:lnTo>
                  <a:lnTo>
                    <a:pt x="0" y="161925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8" name="object 8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307069" y="8963660"/>
              <a:ext cx="126365" cy="139064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8332469" y="9314180"/>
              <a:ext cx="22225" cy="44450"/>
            </a:xfrm>
            <a:custGeom>
              <a:avLst/>
              <a:gdLst/>
              <a:ahLst/>
              <a:cxnLst/>
              <a:rect l="l" t="t" r="r" b="b"/>
              <a:pathLst>
                <a:path w="22225" h="44450">
                  <a:moveTo>
                    <a:pt x="0" y="0"/>
                  </a:moveTo>
                  <a:lnTo>
                    <a:pt x="19050" y="38735"/>
                  </a:lnTo>
                  <a:lnTo>
                    <a:pt x="22225" y="44450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0" name="object 9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753475" y="9853930"/>
              <a:ext cx="105409" cy="84455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9389110" y="9069705"/>
              <a:ext cx="40640" cy="230504"/>
            </a:xfrm>
            <a:custGeom>
              <a:avLst/>
              <a:gdLst/>
              <a:ahLst/>
              <a:cxnLst/>
              <a:rect l="l" t="t" r="r" b="b"/>
              <a:pathLst>
                <a:path w="40640" h="230504">
                  <a:moveTo>
                    <a:pt x="0" y="230505"/>
                  </a:moveTo>
                  <a:lnTo>
                    <a:pt x="3175" y="224790"/>
                  </a:lnTo>
                  <a:lnTo>
                    <a:pt x="6985" y="219075"/>
                  </a:lnTo>
                  <a:lnTo>
                    <a:pt x="10160" y="213360"/>
                  </a:lnTo>
                  <a:lnTo>
                    <a:pt x="13970" y="207645"/>
                  </a:lnTo>
                  <a:lnTo>
                    <a:pt x="17145" y="201930"/>
                  </a:lnTo>
                  <a:lnTo>
                    <a:pt x="20320" y="196215"/>
                  </a:lnTo>
                  <a:lnTo>
                    <a:pt x="23495" y="190500"/>
                  </a:lnTo>
                  <a:lnTo>
                    <a:pt x="26670" y="184150"/>
                  </a:lnTo>
                </a:path>
                <a:path w="40640" h="230504">
                  <a:moveTo>
                    <a:pt x="40640" y="31115"/>
                  </a:moveTo>
                  <a:lnTo>
                    <a:pt x="36830" y="25400"/>
                  </a:lnTo>
                  <a:lnTo>
                    <a:pt x="33020" y="20320"/>
                  </a:lnTo>
                  <a:lnTo>
                    <a:pt x="27940" y="15875"/>
                  </a:lnTo>
                  <a:lnTo>
                    <a:pt x="22860" y="11430"/>
                  </a:lnTo>
                  <a:lnTo>
                    <a:pt x="16510" y="6350"/>
                  </a:lnTo>
                  <a:lnTo>
                    <a:pt x="9525" y="3175"/>
                  </a:lnTo>
                  <a:lnTo>
                    <a:pt x="1905" y="0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2" name="object 92"/>
          <p:cNvGrpSpPr/>
          <p:nvPr/>
        </p:nvGrpSpPr>
        <p:grpSpPr>
          <a:xfrm>
            <a:off x="9963150" y="8249284"/>
            <a:ext cx="852805" cy="1660525"/>
            <a:chOff x="9963150" y="8249284"/>
            <a:chExt cx="852805" cy="1660525"/>
          </a:xfrm>
        </p:grpSpPr>
        <p:sp>
          <p:nvSpPr>
            <p:cNvPr id="93" name="object 93"/>
            <p:cNvSpPr/>
            <p:nvPr/>
          </p:nvSpPr>
          <p:spPr>
            <a:xfrm>
              <a:off x="9980295" y="8267064"/>
              <a:ext cx="818515" cy="1498600"/>
            </a:xfrm>
            <a:custGeom>
              <a:avLst/>
              <a:gdLst/>
              <a:ahLst/>
              <a:cxnLst/>
              <a:rect l="l" t="t" r="r" b="b"/>
              <a:pathLst>
                <a:path w="818515" h="1498600">
                  <a:moveTo>
                    <a:pt x="341629" y="0"/>
                  </a:moveTo>
                  <a:lnTo>
                    <a:pt x="285750" y="17144"/>
                  </a:lnTo>
                  <a:lnTo>
                    <a:pt x="247650" y="70484"/>
                  </a:lnTo>
                  <a:lnTo>
                    <a:pt x="230504" y="115569"/>
                  </a:lnTo>
                  <a:lnTo>
                    <a:pt x="218439" y="163194"/>
                  </a:lnTo>
                  <a:lnTo>
                    <a:pt x="211454" y="212089"/>
                  </a:lnTo>
                  <a:lnTo>
                    <a:pt x="210820" y="260984"/>
                  </a:lnTo>
                  <a:lnTo>
                    <a:pt x="215900" y="309244"/>
                  </a:lnTo>
                  <a:lnTo>
                    <a:pt x="226059" y="357504"/>
                  </a:lnTo>
                  <a:lnTo>
                    <a:pt x="242570" y="403859"/>
                  </a:lnTo>
                  <a:lnTo>
                    <a:pt x="219075" y="368934"/>
                  </a:lnTo>
                  <a:lnTo>
                    <a:pt x="182879" y="347979"/>
                  </a:lnTo>
                  <a:lnTo>
                    <a:pt x="140970" y="340994"/>
                  </a:lnTo>
                  <a:lnTo>
                    <a:pt x="100329" y="349884"/>
                  </a:lnTo>
                  <a:lnTo>
                    <a:pt x="66675" y="374649"/>
                  </a:lnTo>
                  <a:lnTo>
                    <a:pt x="49529" y="405129"/>
                  </a:lnTo>
                  <a:lnTo>
                    <a:pt x="41275" y="439419"/>
                  </a:lnTo>
                  <a:lnTo>
                    <a:pt x="40004" y="476249"/>
                  </a:lnTo>
                  <a:lnTo>
                    <a:pt x="42545" y="512444"/>
                  </a:lnTo>
                  <a:lnTo>
                    <a:pt x="50800" y="562609"/>
                  </a:lnTo>
                  <a:lnTo>
                    <a:pt x="62229" y="612139"/>
                  </a:lnTo>
                  <a:lnTo>
                    <a:pt x="77470" y="661034"/>
                  </a:lnTo>
                  <a:lnTo>
                    <a:pt x="95884" y="708659"/>
                  </a:lnTo>
                  <a:lnTo>
                    <a:pt x="117475" y="755014"/>
                  </a:lnTo>
                  <a:lnTo>
                    <a:pt x="142239" y="799464"/>
                  </a:lnTo>
                  <a:lnTo>
                    <a:pt x="169545" y="842644"/>
                  </a:lnTo>
                  <a:lnTo>
                    <a:pt x="149225" y="815339"/>
                  </a:lnTo>
                  <a:lnTo>
                    <a:pt x="81279" y="800099"/>
                  </a:lnTo>
                  <a:lnTo>
                    <a:pt x="22859" y="838199"/>
                  </a:lnTo>
                  <a:lnTo>
                    <a:pt x="0" y="905509"/>
                  </a:lnTo>
                  <a:lnTo>
                    <a:pt x="1270" y="941704"/>
                  </a:lnTo>
                  <a:lnTo>
                    <a:pt x="23495" y="1009649"/>
                  </a:lnTo>
                  <a:lnTo>
                    <a:pt x="60325" y="1071879"/>
                  </a:lnTo>
                  <a:lnTo>
                    <a:pt x="87629" y="1112519"/>
                  </a:lnTo>
                  <a:lnTo>
                    <a:pt x="116204" y="1152524"/>
                  </a:lnTo>
                  <a:lnTo>
                    <a:pt x="146050" y="1191894"/>
                  </a:lnTo>
                  <a:lnTo>
                    <a:pt x="176529" y="1229994"/>
                  </a:lnTo>
                  <a:lnTo>
                    <a:pt x="208914" y="1267459"/>
                  </a:lnTo>
                  <a:lnTo>
                    <a:pt x="241934" y="1303654"/>
                  </a:lnTo>
                  <a:lnTo>
                    <a:pt x="276225" y="1339214"/>
                  </a:lnTo>
                  <a:lnTo>
                    <a:pt x="311150" y="1373504"/>
                  </a:lnTo>
                  <a:lnTo>
                    <a:pt x="347345" y="1406524"/>
                  </a:lnTo>
                  <a:lnTo>
                    <a:pt x="384809" y="1438274"/>
                  </a:lnTo>
                  <a:lnTo>
                    <a:pt x="423545" y="1469389"/>
                  </a:lnTo>
                  <a:lnTo>
                    <a:pt x="462914" y="1498599"/>
                  </a:lnTo>
                  <a:lnTo>
                    <a:pt x="497839" y="1452244"/>
                  </a:lnTo>
                  <a:lnTo>
                    <a:pt x="532129" y="1407159"/>
                  </a:lnTo>
                  <a:lnTo>
                    <a:pt x="565150" y="1362709"/>
                  </a:lnTo>
                  <a:lnTo>
                    <a:pt x="596900" y="1318259"/>
                  </a:lnTo>
                  <a:lnTo>
                    <a:pt x="626745" y="1275079"/>
                  </a:lnTo>
                  <a:lnTo>
                    <a:pt x="655320" y="1231899"/>
                  </a:lnTo>
                  <a:lnTo>
                    <a:pt x="681989" y="1189354"/>
                  </a:lnTo>
                  <a:lnTo>
                    <a:pt x="706754" y="1146809"/>
                  </a:lnTo>
                  <a:lnTo>
                    <a:pt x="728979" y="1104264"/>
                  </a:lnTo>
                  <a:lnTo>
                    <a:pt x="749300" y="1061719"/>
                  </a:lnTo>
                  <a:lnTo>
                    <a:pt x="767714" y="1019174"/>
                  </a:lnTo>
                  <a:lnTo>
                    <a:pt x="782954" y="976629"/>
                  </a:lnTo>
                  <a:lnTo>
                    <a:pt x="796289" y="933449"/>
                  </a:lnTo>
                  <a:lnTo>
                    <a:pt x="806450" y="889634"/>
                  </a:lnTo>
                  <a:lnTo>
                    <a:pt x="814070" y="845819"/>
                  </a:lnTo>
                  <a:lnTo>
                    <a:pt x="818514" y="800734"/>
                  </a:lnTo>
                  <a:lnTo>
                    <a:pt x="817879" y="758824"/>
                  </a:lnTo>
                  <a:lnTo>
                    <a:pt x="808989" y="717549"/>
                  </a:lnTo>
                  <a:lnTo>
                    <a:pt x="788670" y="683259"/>
                  </a:lnTo>
                  <a:lnTo>
                    <a:pt x="756284" y="663574"/>
                  </a:lnTo>
                  <a:lnTo>
                    <a:pt x="732154" y="661669"/>
                  </a:lnTo>
                  <a:lnTo>
                    <a:pt x="708025" y="667384"/>
                  </a:lnTo>
                  <a:lnTo>
                    <a:pt x="667384" y="697229"/>
                  </a:lnTo>
                  <a:lnTo>
                    <a:pt x="641984" y="740409"/>
                  </a:lnTo>
                  <a:lnTo>
                    <a:pt x="624204" y="787399"/>
                  </a:lnTo>
                  <a:lnTo>
                    <a:pt x="633095" y="739774"/>
                  </a:lnTo>
                  <a:lnTo>
                    <a:pt x="641350" y="691514"/>
                  </a:lnTo>
                  <a:lnTo>
                    <a:pt x="648970" y="643254"/>
                  </a:lnTo>
                  <a:lnTo>
                    <a:pt x="655320" y="594994"/>
                  </a:lnTo>
                  <a:lnTo>
                    <a:pt x="660400" y="546734"/>
                  </a:lnTo>
                  <a:lnTo>
                    <a:pt x="664845" y="498474"/>
                  </a:lnTo>
                  <a:lnTo>
                    <a:pt x="668654" y="449579"/>
                  </a:lnTo>
                  <a:lnTo>
                    <a:pt x="671195" y="401319"/>
                  </a:lnTo>
                  <a:lnTo>
                    <a:pt x="672464" y="352424"/>
                  </a:lnTo>
                  <a:lnTo>
                    <a:pt x="671195" y="311784"/>
                  </a:lnTo>
                  <a:lnTo>
                    <a:pt x="663575" y="272414"/>
                  </a:lnTo>
                  <a:lnTo>
                    <a:pt x="645795" y="239394"/>
                  </a:lnTo>
                  <a:lnTo>
                    <a:pt x="616584" y="217804"/>
                  </a:lnTo>
                  <a:lnTo>
                    <a:pt x="587375" y="213994"/>
                  </a:lnTo>
                  <a:lnTo>
                    <a:pt x="558800" y="222884"/>
                  </a:lnTo>
                  <a:lnTo>
                    <a:pt x="514984" y="264794"/>
                  </a:lnTo>
                  <a:lnTo>
                    <a:pt x="495934" y="321944"/>
                  </a:lnTo>
                  <a:lnTo>
                    <a:pt x="490854" y="382904"/>
                  </a:lnTo>
                  <a:lnTo>
                    <a:pt x="482600" y="329564"/>
                  </a:lnTo>
                  <a:lnTo>
                    <a:pt x="471170" y="276224"/>
                  </a:lnTo>
                  <a:lnTo>
                    <a:pt x="457834" y="223519"/>
                  </a:lnTo>
                  <a:lnTo>
                    <a:pt x="442595" y="170814"/>
                  </a:lnTo>
                  <a:lnTo>
                    <a:pt x="424179" y="120014"/>
                  </a:lnTo>
                  <a:lnTo>
                    <a:pt x="404495" y="69214"/>
                  </a:lnTo>
                  <a:lnTo>
                    <a:pt x="380364" y="26034"/>
                  </a:lnTo>
                  <a:lnTo>
                    <a:pt x="363220" y="9524"/>
                  </a:lnTo>
                  <a:lnTo>
                    <a:pt x="341629" y="0"/>
                  </a:lnTo>
                  <a:close/>
                </a:path>
              </a:pathLst>
            </a:custGeom>
            <a:solidFill>
              <a:srgbClr val="405E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10095864" y="8345169"/>
              <a:ext cx="574675" cy="1548130"/>
            </a:xfrm>
            <a:custGeom>
              <a:avLst/>
              <a:gdLst/>
              <a:ahLst/>
              <a:cxnLst/>
              <a:rect l="l" t="t" r="r" b="b"/>
              <a:pathLst>
                <a:path w="574675" h="1548129">
                  <a:moveTo>
                    <a:pt x="181609" y="0"/>
                  </a:moveTo>
                  <a:lnTo>
                    <a:pt x="177164" y="69849"/>
                  </a:lnTo>
                  <a:lnTo>
                    <a:pt x="175894" y="120014"/>
                  </a:lnTo>
                  <a:lnTo>
                    <a:pt x="175259" y="169544"/>
                  </a:lnTo>
                  <a:lnTo>
                    <a:pt x="175259" y="219709"/>
                  </a:lnTo>
                  <a:lnTo>
                    <a:pt x="176529" y="319404"/>
                  </a:lnTo>
                  <a:lnTo>
                    <a:pt x="177800" y="369569"/>
                  </a:lnTo>
                  <a:lnTo>
                    <a:pt x="181609" y="470534"/>
                  </a:lnTo>
                  <a:lnTo>
                    <a:pt x="187959" y="570864"/>
                  </a:lnTo>
                  <a:lnTo>
                    <a:pt x="191769" y="621029"/>
                  </a:lnTo>
                  <a:lnTo>
                    <a:pt x="196214" y="671194"/>
                  </a:lnTo>
                  <a:lnTo>
                    <a:pt x="201294" y="721359"/>
                  </a:lnTo>
                  <a:lnTo>
                    <a:pt x="179704" y="688974"/>
                  </a:lnTo>
                  <a:lnTo>
                    <a:pt x="133984" y="622299"/>
                  </a:lnTo>
                  <a:lnTo>
                    <a:pt x="111125" y="588009"/>
                  </a:lnTo>
                  <a:lnTo>
                    <a:pt x="86359" y="548004"/>
                  </a:lnTo>
                  <a:lnTo>
                    <a:pt x="63500" y="507364"/>
                  </a:lnTo>
                  <a:lnTo>
                    <a:pt x="43179" y="466724"/>
                  </a:lnTo>
                  <a:lnTo>
                    <a:pt x="24129" y="420369"/>
                  </a:lnTo>
                  <a:lnTo>
                    <a:pt x="20319" y="421639"/>
                  </a:lnTo>
                  <a:lnTo>
                    <a:pt x="36829" y="476884"/>
                  </a:lnTo>
                  <a:lnTo>
                    <a:pt x="53975" y="525144"/>
                  </a:lnTo>
                  <a:lnTo>
                    <a:pt x="73659" y="572769"/>
                  </a:lnTo>
                  <a:lnTo>
                    <a:pt x="96519" y="619759"/>
                  </a:lnTo>
                  <a:lnTo>
                    <a:pt x="121919" y="664844"/>
                  </a:lnTo>
                  <a:lnTo>
                    <a:pt x="150494" y="708659"/>
                  </a:lnTo>
                  <a:lnTo>
                    <a:pt x="181609" y="749299"/>
                  </a:lnTo>
                  <a:lnTo>
                    <a:pt x="206375" y="767714"/>
                  </a:lnTo>
                  <a:lnTo>
                    <a:pt x="212089" y="820419"/>
                  </a:lnTo>
                  <a:lnTo>
                    <a:pt x="219075" y="873759"/>
                  </a:lnTo>
                  <a:lnTo>
                    <a:pt x="234314" y="979169"/>
                  </a:lnTo>
                  <a:lnTo>
                    <a:pt x="252094" y="1084579"/>
                  </a:lnTo>
                  <a:lnTo>
                    <a:pt x="272414" y="1188719"/>
                  </a:lnTo>
                  <a:lnTo>
                    <a:pt x="198754" y="1109979"/>
                  </a:lnTo>
                  <a:lnTo>
                    <a:pt x="161925" y="1069974"/>
                  </a:lnTo>
                  <a:lnTo>
                    <a:pt x="126364" y="1028064"/>
                  </a:lnTo>
                  <a:lnTo>
                    <a:pt x="91439" y="984249"/>
                  </a:lnTo>
                  <a:lnTo>
                    <a:pt x="59689" y="939164"/>
                  </a:lnTo>
                  <a:lnTo>
                    <a:pt x="31114" y="894079"/>
                  </a:lnTo>
                  <a:lnTo>
                    <a:pt x="6984" y="848359"/>
                  </a:lnTo>
                  <a:lnTo>
                    <a:pt x="3809" y="840739"/>
                  </a:lnTo>
                  <a:lnTo>
                    <a:pt x="0" y="842644"/>
                  </a:lnTo>
                  <a:lnTo>
                    <a:pt x="20954" y="893444"/>
                  </a:lnTo>
                  <a:lnTo>
                    <a:pt x="40639" y="935989"/>
                  </a:lnTo>
                  <a:lnTo>
                    <a:pt x="63500" y="977899"/>
                  </a:lnTo>
                  <a:lnTo>
                    <a:pt x="87629" y="1019174"/>
                  </a:lnTo>
                  <a:lnTo>
                    <a:pt x="114300" y="1059179"/>
                  </a:lnTo>
                  <a:lnTo>
                    <a:pt x="142875" y="1097279"/>
                  </a:lnTo>
                  <a:lnTo>
                    <a:pt x="173354" y="1134109"/>
                  </a:lnTo>
                  <a:lnTo>
                    <a:pt x="206375" y="1169034"/>
                  </a:lnTo>
                  <a:lnTo>
                    <a:pt x="241300" y="1201419"/>
                  </a:lnTo>
                  <a:lnTo>
                    <a:pt x="272414" y="1219199"/>
                  </a:lnTo>
                  <a:lnTo>
                    <a:pt x="278764" y="1219199"/>
                  </a:lnTo>
                  <a:lnTo>
                    <a:pt x="301625" y="1319529"/>
                  </a:lnTo>
                  <a:lnTo>
                    <a:pt x="313689" y="1369694"/>
                  </a:lnTo>
                  <a:lnTo>
                    <a:pt x="326389" y="1419859"/>
                  </a:lnTo>
                  <a:lnTo>
                    <a:pt x="344804" y="1480184"/>
                  </a:lnTo>
                  <a:lnTo>
                    <a:pt x="360044" y="1521459"/>
                  </a:lnTo>
                  <a:lnTo>
                    <a:pt x="379094" y="1548129"/>
                  </a:lnTo>
                  <a:lnTo>
                    <a:pt x="381000" y="1532889"/>
                  </a:lnTo>
                  <a:lnTo>
                    <a:pt x="376554" y="1499869"/>
                  </a:lnTo>
                  <a:lnTo>
                    <a:pt x="365759" y="1448434"/>
                  </a:lnTo>
                  <a:lnTo>
                    <a:pt x="348614" y="1374139"/>
                  </a:lnTo>
                  <a:lnTo>
                    <a:pt x="331469" y="1297304"/>
                  </a:lnTo>
                  <a:lnTo>
                    <a:pt x="381634" y="1242694"/>
                  </a:lnTo>
                  <a:lnTo>
                    <a:pt x="411479" y="1201419"/>
                  </a:lnTo>
                  <a:lnTo>
                    <a:pt x="438784" y="1156969"/>
                  </a:lnTo>
                  <a:lnTo>
                    <a:pt x="464184" y="1109979"/>
                  </a:lnTo>
                  <a:lnTo>
                    <a:pt x="487044" y="1061084"/>
                  </a:lnTo>
                  <a:lnTo>
                    <a:pt x="508000" y="1011554"/>
                  </a:lnTo>
                  <a:lnTo>
                    <a:pt x="527050" y="962024"/>
                  </a:lnTo>
                  <a:lnTo>
                    <a:pt x="543559" y="912494"/>
                  </a:lnTo>
                  <a:lnTo>
                    <a:pt x="558800" y="863599"/>
                  </a:lnTo>
                  <a:lnTo>
                    <a:pt x="574675" y="807084"/>
                  </a:lnTo>
                  <a:lnTo>
                    <a:pt x="570864" y="805814"/>
                  </a:lnTo>
                  <a:lnTo>
                    <a:pt x="567689" y="815339"/>
                  </a:lnTo>
                  <a:lnTo>
                    <a:pt x="550544" y="861694"/>
                  </a:lnTo>
                  <a:lnTo>
                    <a:pt x="532129" y="908049"/>
                  </a:lnTo>
                  <a:lnTo>
                    <a:pt x="511175" y="953769"/>
                  </a:lnTo>
                  <a:lnTo>
                    <a:pt x="489584" y="998219"/>
                  </a:lnTo>
                  <a:lnTo>
                    <a:pt x="466089" y="1042669"/>
                  </a:lnTo>
                  <a:lnTo>
                    <a:pt x="441325" y="1085849"/>
                  </a:lnTo>
                  <a:lnTo>
                    <a:pt x="415925" y="1129029"/>
                  </a:lnTo>
                  <a:lnTo>
                    <a:pt x="389254" y="1170939"/>
                  </a:lnTo>
                  <a:lnTo>
                    <a:pt x="361950" y="1211579"/>
                  </a:lnTo>
                  <a:lnTo>
                    <a:pt x="330200" y="1256664"/>
                  </a:lnTo>
                  <a:lnTo>
                    <a:pt x="324484" y="1265554"/>
                  </a:lnTo>
                  <a:lnTo>
                    <a:pt x="314959" y="1219199"/>
                  </a:lnTo>
                  <a:lnTo>
                    <a:pt x="304800" y="1171574"/>
                  </a:lnTo>
                  <a:lnTo>
                    <a:pt x="295275" y="1123949"/>
                  </a:lnTo>
                  <a:lnTo>
                    <a:pt x="286384" y="1075689"/>
                  </a:lnTo>
                  <a:lnTo>
                    <a:pt x="276859" y="1027429"/>
                  </a:lnTo>
                  <a:lnTo>
                    <a:pt x="267969" y="978534"/>
                  </a:lnTo>
                  <a:lnTo>
                    <a:pt x="251459" y="879474"/>
                  </a:lnTo>
                  <a:lnTo>
                    <a:pt x="254634" y="873759"/>
                  </a:lnTo>
                  <a:lnTo>
                    <a:pt x="273050" y="830579"/>
                  </a:lnTo>
                  <a:lnTo>
                    <a:pt x="289559" y="784859"/>
                  </a:lnTo>
                  <a:lnTo>
                    <a:pt x="306069" y="737234"/>
                  </a:lnTo>
                  <a:lnTo>
                    <a:pt x="320675" y="688974"/>
                  </a:lnTo>
                  <a:lnTo>
                    <a:pt x="335279" y="639444"/>
                  </a:lnTo>
                  <a:lnTo>
                    <a:pt x="349250" y="589279"/>
                  </a:lnTo>
                  <a:lnTo>
                    <a:pt x="387984" y="443864"/>
                  </a:lnTo>
                  <a:lnTo>
                    <a:pt x="403225" y="389254"/>
                  </a:lnTo>
                  <a:lnTo>
                    <a:pt x="399414" y="387984"/>
                  </a:lnTo>
                  <a:lnTo>
                    <a:pt x="379094" y="443229"/>
                  </a:lnTo>
                  <a:lnTo>
                    <a:pt x="292100" y="676274"/>
                  </a:lnTo>
                  <a:lnTo>
                    <a:pt x="257809" y="770254"/>
                  </a:lnTo>
                  <a:lnTo>
                    <a:pt x="241300" y="816609"/>
                  </a:lnTo>
                  <a:lnTo>
                    <a:pt x="231139" y="742314"/>
                  </a:lnTo>
                  <a:lnTo>
                    <a:pt x="217169" y="636269"/>
                  </a:lnTo>
                  <a:lnTo>
                    <a:pt x="205739" y="530224"/>
                  </a:lnTo>
                  <a:lnTo>
                    <a:pt x="196850" y="424814"/>
                  </a:lnTo>
                  <a:lnTo>
                    <a:pt x="193039" y="372109"/>
                  </a:lnTo>
                  <a:lnTo>
                    <a:pt x="189864" y="320674"/>
                  </a:lnTo>
                  <a:lnTo>
                    <a:pt x="187325" y="269239"/>
                  </a:lnTo>
                  <a:lnTo>
                    <a:pt x="185419" y="217804"/>
                  </a:lnTo>
                  <a:lnTo>
                    <a:pt x="182879" y="118109"/>
                  </a:lnTo>
                  <a:lnTo>
                    <a:pt x="182879" y="69214"/>
                  </a:lnTo>
                  <a:lnTo>
                    <a:pt x="183514" y="20954"/>
                  </a:lnTo>
                  <a:lnTo>
                    <a:pt x="182879" y="5079"/>
                  </a:lnTo>
                  <a:lnTo>
                    <a:pt x="181609" y="0"/>
                  </a:lnTo>
                  <a:close/>
                </a:path>
              </a:pathLst>
            </a:custGeom>
            <a:solidFill>
              <a:srgbClr val="B9BC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10404475" y="8387079"/>
              <a:ext cx="246379" cy="587375"/>
            </a:xfrm>
            <a:custGeom>
              <a:avLst/>
              <a:gdLst/>
              <a:ahLst/>
              <a:cxnLst/>
              <a:rect l="l" t="t" r="r" b="b"/>
              <a:pathLst>
                <a:path w="246379" h="587375">
                  <a:moveTo>
                    <a:pt x="214629" y="587375"/>
                  </a:moveTo>
                  <a:lnTo>
                    <a:pt x="222884" y="537845"/>
                  </a:lnTo>
                  <a:lnTo>
                    <a:pt x="229234" y="487680"/>
                  </a:lnTo>
                  <a:lnTo>
                    <a:pt x="234950" y="438150"/>
                  </a:lnTo>
                  <a:lnTo>
                    <a:pt x="240029" y="387985"/>
                  </a:lnTo>
                  <a:lnTo>
                    <a:pt x="243840" y="337820"/>
                  </a:lnTo>
                  <a:lnTo>
                    <a:pt x="246379" y="287655"/>
                  </a:lnTo>
                </a:path>
                <a:path w="246379" h="587375">
                  <a:moveTo>
                    <a:pt x="244475" y="175260"/>
                  </a:moveTo>
                  <a:lnTo>
                    <a:pt x="241300" y="160020"/>
                  </a:lnTo>
                  <a:lnTo>
                    <a:pt x="236854" y="146050"/>
                  </a:lnTo>
                  <a:lnTo>
                    <a:pt x="230504" y="133350"/>
                  </a:lnTo>
                  <a:lnTo>
                    <a:pt x="222884" y="121285"/>
                  </a:lnTo>
                </a:path>
                <a:path w="246379" h="587375">
                  <a:moveTo>
                    <a:pt x="53340" y="182880"/>
                  </a:moveTo>
                  <a:lnTo>
                    <a:pt x="42545" y="135890"/>
                  </a:lnTo>
                  <a:lnTo>
                    <a:pt x="30479" y="90170"/>
                  </a:lnTo>
                  <a:lnTo>
                    <a:pt x="15875" y="44450"/>
                  </a:lnTo>
                  <a:lnTo>
                    <a:pt x="0" y="0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6" name="object 9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073639" y="8402319"/>
              <a:ext cx="147320" cy="231775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10037444" y="8861424"/>
              <a:ext cx="757555" cy="1031875"/>
            </a:xfrm>
            <a:custGeom>
              <a:avLst/>
              <a:gdLst/>
              <a:ahLst/>
              <a:cxnLst/>
              <a:rect l="l" t="t" r="r" b="b"/>
              <a:pathLst>
                <a:path w="757554" h="1031875">
                  <a:moveTo>
                    <a:pt x="0" y="0"/>
                  </a:moveTo>
                  <a:lnTo>
                    <a:pt x="12700" y="46355"/>
                  </a:lnTo>
                  <a:lnTo>
                    <a:pt x="29209" y="92075"/>
                  </a:lnTo>
                  <a:lnTo>
                    <a:pt x="47625" y="136525"/>
                  </a:lnTo>
                  <a:lnTo>
                    <a:pt x="69850" y="179705"/>
                  </a:lnTo>
                </a:path>
                <a:path w="757554" h="1031875">
                  <a:moveTo>
                    <a:pt x="41909" y="535940"/>
                  </a:moveTo>
                  <a:lnTo>
                    <a:pt x="71120" y="575944"/>
                  </a:lnTo>
                  <a:lnTo>
                    <a:pt x="100964" y="614680"/>
                  </a:lnTo>
                  <a:lnTo>
                    <a:pt x="132714" y="652144"/>
                  </a:lnTo>
                  <a:lnTo>
                    <a:pt x="165100" y="689610"/>
                  </a:lnTo>
                  <a:lnTo>
                    <a:pt x="198754" y="725169"/>
                  </a:lnTo>
                  <a:lnTo>
                    <a:pt x="233679" y="760094"/>
                  </a:lnTo>
                  <a:lnTo>
                    <a:pt x="269239" y="793750"/>
                  </a:lnTo>
                  <a:lnTo>
                    <a:pt x="306070" y="826769"/>
                  </a:lnTo>
                  <a:lnTo>
                    <a:pt x="344170" y="857885"/>
                  </a:lnTo>
                </a:path>
                <a:path w="757554" h="1031875">
                  <a:moveTo>
                    <a:pt x="412750" y="989965"/>
                  </a:moveTo>
                  <a:lnTo>
                    <a:pt x="426084" y="1021080"/>
                  </a:lnTo>
                  <a:lnTo>
                    <a:pt x="435609" y="1031875"/>
                  </a:lnTo>
                  <a:lnTo>
                    <a:pt x="439420" y="1021715"/>
                  </a:lnTo>
                  <a:lnTo>
                    <a:pt x="436879" y="991235"/>
                  </a:lnTo>
                </a:path>
                <a:path w="757554" h="1031875">
                  <a:moveTo>
                    <a:pt x="459739" y="833119"/>
                  </a:moveTo>
                  <a:lnTo>
                    <a:pt x="494664" y="786765"/>
                  </a:lnTo>
                  <a:lnTo>
                    <a:pt x="527684" y="741680"/>
                  </a:lnTo>
                  <a:lnTo>
                    <a:pt x="558800" y="696594"/>
                  </a:lnTo>
                  <a:lnTo>
                    <a:pt x="588645" y="652144"/>
                  </a:lnTo>
                  <a:lnTo>
                    <a:pt x="616584" y="608330"/>
                  </a:lnTo>
                  <a:lnTo>
                    <a:pt x="642620" y="564515"/>
                  </a:lnTo>
                  <a:lnTo>
                    <a:pt x="666750" y="520700"/>
                  </a:lnTo>
                  <a:lnTo>
                    <a:pt x="687704" y="476884"/>
                  </a:lnTo>
                  <a:lnTo>
                    <a:pt x="706754" y="433069"/>
                  </a:lnTo>
                  <a:lnTo>
                    <a:pt x="723900" y="389255"/>
                  </a:lnTo>
                  <a:lnTo>
                    <a:pt x="737234" y="344805"/>
                  </a:lnTo>
                  <a:lnTo>
                    <a:pt x="748664" y="300355"/>
                  </a:lnTo>
                  <a:lnTo>
                    <a:pt x="756284" y="255269"/>
                  </a:lnTo>
                </a:path>
                <a:path w="757554" h="1031875">
                  <a:moveTo>
                    <a:pt x="757554" y="146050"/>
                  </a:moveTo>
                  <a:lnTo>
                    <a:pt x="753109" y="130175"/>
                  </a:lnTo>
                  <a:lnTo>
                    <a:pt x="748029" y="115569"/>
                  </a:lnTo>
                  <a:lnTo>
                    <a:pt x="741045" y="102235"/>
                  </a:lnTo>
                  <a:lnTo>
                    <a:pt x="732789" y="90805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10604500" y="8947149"/>
              <a:ext cx="61594" cy="107314"/>
            </a:xfrm>
            <a:custGeom>
              <a:avLst/>
              <a:gdLst/>
              <a:ahLst/>
              <a:cxnLst/>
              <a:rect l="l" t="t" r="r" b="b"/>
              <a:pathLst>
                <a:path w="61595" h="107315">
                  <a:moveTo>
                    <a:pt x="61595" y="0"/>
                  </a:moveTo>
                  <a:lnTo>
                    <a:pt x="33020" y="30480"/>
                  </a:lnTo>
                  <a:lnTo>
                    <a:pt x="28575" y="38100"/>
                  </a:lnTo>
                </a:path>
                <a:path w="61595" h="107315">
                  <a:moveTo>
                    <a:pt x="8254" y="83819"/>
                  </a:moveTo>
                  <a:lnTo>
                    <a:pt x="5079" y="91439"/>
                  </a:lnTo>
                  <a:lnTo>
                    <a:pt x="2540" y="99694"/>
                  </a:lnTo>
                  <a:lnTo>
                    <a:pt x="0" y="107315"/>
                  </a:lnTo>
                  <a:lnTo>
                    <a:pt x="1270" y="100965"/>
                  </a:lnTo>
                  <a:lnTo>
                    <a:pt x="2540" y="93980"/>
                  </a:lnTo>
                  <a:lnTo>
                    <a:pt x="3809" y="86994"/>
                  </a:lnTo>
                  <a:lnTo>
                    <a:pt x="5079" y="80644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10652125" y="8599804"/>
              <a:ext cx="635" cy="46990"/>
            </a:xfrm>
            <a:custGeom>
              <a:avLst/>
              <a:gdLst/>
              <a:ahLst/>
              <a:cxnLst/>
              <a:rect l="l" t="t" r="r" b="b"/>
              <a:pathLst>
                <a:path w="634" h="46990">
                  <a:moveTo>
                    <a:pt x="317" y="-16509"/>
                  </a:moveTo>
                  <a:lnTo>
                    <a:pt x="317" y="63500"/>
                  </a:lnTo>
                </a:path>
              </a:pathLst>
            </a:custGeom>
            <a:ln w="33654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10567034" y="8481059"/>
              <a:ext cx="46990" cy="13335"/>
            </a:xfrm>
            <a:custGeom>
              <a:avLst/>
              <a:gdLst/>
              <a:ahLst/>
              <a:cxnLst/>
              <a:rect l="l" t="t" r="r" b="b"/>
              <a:pathLst>
                <a:path w="46990" h="13334">
                  <a:moveTo>
                    <a:pt x="46990" y="13335"/>
                  </a:moveTo>
                  <a:lnTo>
                    <a:pt x="41910" y="9525"/>
                  </a:lnTo>
                  <a:lnTo>
                    <a:pt x="36195" y="6350"/>
                  </a:lnTo>
                  <a:lnTo>
                    <a:pt x="29845" y="3810"/>
                  </a:lnTo>
                  <a:lnTo>
                    <a:pt x="22225" y="1905"/>
                  </a:lnTo>
                  <a:lnTo>
                    <a:pt x="15240" y="0"/>
                  </a:lnTo>
                  <a:lnTo>
                    <a:pt x="7620" y="0"/>
                  </a:lnTo>
                  <a:lnTo>
                    <a:pt x="0" y="0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1" name="object 10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466705" y="8491854"/>
              <a:ext cx="64133" cy="85089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10467340" y="8620124"/>
              <a:ext cx="5715" cy="30480"/>
            </a:xfrm>
            <a:custGeom>
              <a:avLst/>
              <a:gdLst/>
              <a:ahLst/>
              <a:cxnLst/>
              <a:rect l="l" t="t" r="r" b="b"/>
              <a:pathLst>
                <a:path w="5715" h="30479">
                  <a:moveTo>
                    <a:pt x="5714" y="0"/>
                  </a:moveTo>
                  <a:lnTo>
                    <a:pt x="5079" y="7619"/>
                  </a:lnTo>
                  <a:lnTo>
                    <a:pt x="4444" y="15239"/>
                  </a:lnTo>
                  <a:lnTo>
                    <a:pt x="4444" y="22860"/>
                  </a:lnTo>
                  <a:lnTo>
                    <a:pt x="3809" y="30480"/>
                  </a:lnTo>
                  <a:lnTo>
                    <a:pt x="3175" y="24130"/>
                  </a:lnTo>
                  <a:lnTo>
                    <a:pt x="1904" y="17144"/>
                  </a:lnTo>
                  <a:lnTo>
                    <a:pt x="1269" y="10160"/>
                  </a:lnTo>
                  <a:lnTo>
                    <a:pt x="0" y="3810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3" name="object 10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200640" y="8249284"/>
              <a:ext cx="210820" cy="131444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10209529" y="8644254"/>
              <a:ext cx="13335" cy="27305"/>
            </a:xfrm>
            <a:custGeom>
              <a:avLst/>
              <a:gdLst/>
              <a:ahLst/>
              <a:cxnLst/>
              <a:rect l="l" t="t" r="r" b="b"/>
              <a:pathLst>
                <a:path w="13334" h="27304">
                  <a:moveTo>
                    <a:pt x="3175" y="0"/>
                  </a:moveTo>
                  <a:lnTo>
                    <a:pt x="5079" y="6985"/>
                  </a:lnTo>
                  <a:lnTo>
                    <a:pt x="7620" y="13970"/>
                  </a:lnTo>
                  <a:lnTo>
                    <a:pt x="10160" y="20320"/>
                  </a:lnTo>
                  <a:lnTo>
                    <a:pt x="13335" y="27305"/>
                  </a:lnTo>
                  <a:lnTo>
                    <a:pt x="10795" y="20955"/>
                  </a:lnTo>
                  <a:lnTo>
                    <a:pt x="7620" y="15240"/>
                  </a:lnTo>
                  <a:lnTo>
                    <a:pt x="3810" y="9525"/>
                  </a:lnTo>
                  <a:lnTo>
                    <a:pt x="0" y="3810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5" name="object 10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012680" y="8608059"/>
              <a:ext cx="70484" cy="81914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10019664" y="8743949"/>
              <a:ext cx="115570" cy="344805"/>
            </a:xfrm>
            <a:custGeom>
              <a:avLst/>
              <a:gdLst/>
              <a:ahLst/>
              <a:cxnLst/>
              <a:rect l="l" t="t" r="r" b="b"/>
              <a:pathLst>
                <a:path w="115570" h="344804">
                  <a:moveTo>
                    <a:pt x="0" y="0"/>
                  </a:moveTo>
                  <a:lnTo>
                    <a:pt x="0" y="9525"/>
                  </a:lnTo>
                  <a:lnTo>
                    <a:pt x="634" y="18414"/>
                  </a:lnTo>
                  <a:lnTo>
                    <a:pt x="1904" y="27305"/>
                  </a:lnTo>
                  <a:lnTo>
                    <a:pt x="2539" y="36194"/>
                  </a:lnTo>
                  <a:lnTo>
                    <a:pt x="3809" y="43180"/>
                  </a:lnTo>
                  <a:lnTo>
                    <a:pt x="4444" y="49530"/>
                  </a:lnTo>
                  <a:lnTo>
                    <a:pt x="5714" y="56514"/>
                  </a:lnTo>
                  <a:lnTo>
                    <a:pt x="6984" y="63500"/>
                  </a:lnTo>
                </a:path>
                <a:path w="115570" h="344804">
                  <a:moveTo>
                    <a:pt x="100964" y="321309"/>
                  </a:moveTo>
                  <a:lnTo>
                    <a:pt x="104775" y="327659"/>
                  </a:lnTo>
                  <a:lnTo>
                    <a:pt x="108584" y="333375"/>
                  </a:lnTo>
                  <a:lnTo>
                    <a:pt x="111759" y="339090"/>
                  </a:lnTo>
                  <a:lnTo>
                    <a:pt x="115569" y="344805"/>
                  </a:lnTo>
                  <a:lnTo>
                    <a:pt x="110489" y="340359"/>
                  </a:lnTo>
                  <a:lnTo>
                    <a:pt x="104775" y="335915"/>
                  </a:lnTo>
                  <a:lnTo>
                    <a:pt x="98425" y="332105"/>
                  </a:lnTo>
                  <a:lnTo>
                    <a:pt x="91439" y="328930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7" name="object 10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986009" y="9051926"/>
              <a:ext cx="85090" cy="70483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9979659" y="9173209"/>
              <a:ext cx="10795" cy="71120"/>
            </a:xfrm>
            <a:custGeom>
              <a:avLst/>
              <a:gdLst/>
              <a:ahLst/>
              <a:cxnLst/>
              <a:rect l="l" t="t" r="r" b="b"/>
              <a:pathLst>
                <a:path w="10795" h="71120">
                  <a:moveTo>
                    <a:pt x="635" y="0"/>
                  </a:moveTo>
                  <a:lnTo>
                    <a:pt x="0" y="9525"/>
                  </a:lnTo>
                  <a:lnTo>
                    <a:pt x="0" y="18415"/>
                  </a:lnTo>
                  <a:lnTo>
                    <a:pt x="635" y="27305"/>
                  </a:lnTo>
                  <a:lnTo>
                    <a:pt x="1905" y="36195"/>
                  </a:lnTo>
                  <a:lnTo>
                    <a:pt x="3810" y="45085"/>
                  </a:lnTo>
                  <a:lnTo>
                    <a:pt x="5715" y="53975"/>
                  </a:lnTo>
                  <a:lnTo>
                    <a:pt x="7620" y="62230"/>
                  </a:lnTo>
                  <a:lnTo>
                    <a:pt x="10795" y="71120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9" name="object 10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004425" y="9292589"/>
              <a:ext cx="65404" cy="83184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383519" y="9716769"/>
              <a:ext cx="102234" cy="122555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10711815" y="8928099"/>
              <a:ext cx="87630" cy="165100"/>
            </a:xfrm>
            <a:custGeom>
              <a:avLst/>
              <a:gdLst/>
              <a:ahLst/>
              <a:cxnLst/>
              <a:rect l="l" t="t" r="r" b="b"/>
              <a:pathLst>
                <a:path w="87629" h="165100">
                  <a:moveTo>
                    <a:pt x="85089" y="165100"/>
                  </a:moveTo>
                  <a:lnTo>
                    <a:pt x="85725" y="156844"/>
                  </a:lnTo>
                  <a:lnTo>
                    <a:pt x="86359" y="148590"/>
                  </a:lnTo>
                  <a:lnTo>
                    <a:pt x="86994" y="140334"/>
                  </a:lnTo>
                  <a:lnTo>
                    <a:pt x="87629" y="133984"/>
                  </a:lnTo>
                  <a:lnTo>
                    <a:pt x="87629" y="127000"/>
                  </a:lnTo>
                  <a:lnTo>
                    <a:pt x="87629" y="120015"/>
                  </a:lnTo>
                </a:path>
                <a:path w="87629" h="165100">
                  <a:moveTo>
                    <a:pt x="43179" y="11430"/>
                  </a:moveTo>
                  <a:lnTo>
                    <a:pt x="38100" y="7619"/>
                  </a:lnTo>
                  <a:lnTo>
                    <a:pt x="31750" y="5080"/>
                  </a:lnTo>
                  <a:lnTo>
                    <a:pt x="24764" y="3175"/>
                  </a:lnTo>
                  <a:lnTo>
                    <a:pt x="16509" y="635"/>
                  </a:lnTo>
                  <a:lnTo>
                    <a:pt x="8254" y="0"/>
                  </a:lnTo>
                  <a:lnTo>
                    <a:pt x="0" y="1269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2" name="object 112"/>
          <p:cNvGrpSpPr/>
          <p:nvPr/>
        </p:nvGrpSpPr>
        <p:grpSpPr>
          <a:xfrm>
            <a:off x="11456034" y="8226425"/>
            <a:ext cx="651510" cy="1705610"/>
            <a:chOff x="11456034" y="8226425"/>
            <a:chExt cx="651510" cy="1705610"/>
          </a:xfrm>
        </p:grpSpPr>
        <p:sp>
          <p:nvSpPr>
            <p:cNvPr id="113" name="object 113"/>
            <p:cNvSpPr/>
            <p:nvPr/>
          </p:nvSpPr>
          <p:spPr>
            <a:xfrm>
              <a:off x="11472544" y="8242934"/>
              <a:ext cx="617220" cy="1478915"/>
            </a:xfrm>
            <a:custGeom>
              <a:avLst/>
              <a:gdLst/>
              <a:ahLst/>
              <a:cxnLst/>
              <a:rect l="l" t="t" r="r" b="b"/>
              <a:pathLst>
                <a:path w="617220" h="1478915">
                  <a:moveTo>
                    <a:pt x="269239" y="0"/>
                  </a:moveTo>
                  <a:lnTo>
                    <a:pt x="237489" y="40005"/>
                  </a:lnTo>
                  <a:lnTo>
                    <a:pt x="207645" y="80645"/>
                  </a:lnTo>
                  <a:lnTo>
                    <a:pt x="179704" y="122555"/>
                  </a:lnTo>
                  <a:lnTo>
                    <a:pt x="153670" y="165100"/>
                  </a:lnTo>
                  <a:lnTo>
                    <a:pt x="129539" y="208915"/>
                  </a:lnTo>
                  <a:lnTo>
                    <a:pt x="107314" y="252730"/>
                  </a:lnTo>
                  <a:lnTo>
                    <a:pt x="86995" y="297815"/>
                  </a:lnTo>
                  <a:lnTo>
                    <a:pt x="68579" y="342900"/>
                  </a:lnTo>
                  <a:lnTo>
                    <a:pt x="52704" y="389255"/>
                  </a:lnTo>
                  <a:lnTo>
                    <a:pt x="38734" y="435610"/>
                  </a:lnTo>
                  <a:lnTo>
                    <a:pt x="26670" y="482600"/>
                  </a:lnTo>
                  <a:lnTo>
                    <a:pt x="16509" y="529590"/>
                  </a:lnTo>
                  <a:lnTo>
                    <a:pt x="8889" y="576580"/>
                  </a:lnTo>
                  <a:lnTo>
                    <a:pt x="3809" y="624205"/>
                  </a:lnTo>
                  <a:lnTo>
                    <a:pt x="634" y="671830"/>
                  </a:lnTo>
                  <a:lnTo>
                    <a:pt x="0" y="720090"/>
                  </a:lnTo>
                  <a:lnTo>
                    <a:pt x="1270" y="767715"/>
                  </a:lnTo>
                  <a:lnTo>
                    <a:pt x="5079" y="817880"/>
                  </a:lnTo>
                  <a:lnTo>
                    <a:pt x="12064" y="868680"/>
                  </a:lnTo>
                  <a:lnTo>
                    <a:pt x="20954" y="918210"/>
                  </a:lnTo>
                  <a:lnTo>
                    <a:pt x="33020" y="967740"/>
                  </a:lnTo>
                  <a:lnTo>
                    <a:pt x="46989" y="1016635"/>
                  </a:lnTo>
                  <a:lnTo>
                    <a:pt x="63500" y="1064260"/>
                  </a:lnTo>
                  <a:lnTo>
                    <a:pt x="81914" y="1111250"/>
                  </a:lnTo>
                  <a:lnTo>
                    <a:pt x="102870" y="1157605"/>
                  </a:lnTo>
                  <a:lnTo>
                    <a:pt x="126364" y="1202690"/>
                  </a:lnTo>
                  <a:lnTo>
                    <a:pt x="151764" y="1246505"/>
                  </a:lnTo>
                  <a:lnTo>
                    <a:pt x="179070" y="1289050"/>
                  </a:lnTo>
                  <a:lnTo>
                    <a:pt x="208914" y="1330325"/>
                  </a:lnTo>
                  <a:lnTo>
                    <a:pt x="240029" y="1370330"/>
                  </a:lnTo>
                  <a:lnTo>
                    <a:pt x="273684" y="1408430"/>
                  </a:lnTo>
                  <a:lnTo>
                    <a:pt x="309245" y="1444625"/>
                  </a:lnTo>
                  <a:lnTo>
                    <a:pt x="346075" y="1478915"/>
                  </a:lnTo>
                  <a:lnTo>
                    <a:pt x="375284" y="1434465"/>
                  </a:lnTo>
                  <a:lnTo>
                    <a:pt x="402589" y="1390015"/>
                  </a:lnTo>
                  <a:lnTo>
                    <a:pt x="428625" y="1345565"/>
                  </a:lnTo>
                  <a:lnTo>
                    <a:pt x="453389" y="1300480"/>
                  </a:lnTo>
                  <a:lnTo>
                    <a:pt x="476884" y="1255395"/>
                  </a:lnTo>
                  <a:lnTo>
                    <a:pt x="497839" y="1209675"/>
                  </a:lnTo>
                  <a:lnTo>
                    <a:pt x="518159" y="1164590"/>
                  </a:lnTo>
                  <a:lnTo>
                    <a:pt x="536575" y="1118235"/>
                  </a:lnTo>
                  <a:lnTo>
                    <a:pt x="553084" y="1072515"/>
                  </a:lnTo>
                  <a:lnTo>
                    <a:pt x="567689" y="1026160"/>
                  </a:lnTo>
                  <a:lnTo>
                    <a:pt x="580389" y="979805"/>
                  </a:lnTo>
                  <a:lnTo>
                    <a:pt x="591820" y="932815"/>
                  </a:lnTo>
                  <a:lnTo>
                    <a:pt x="600709" y="886460"/>
                  </a:lnTo>
                  <a:lnTo>
                    <a:pt x="607695" y="838835"/>
                  </a:lnTo>
                  <a:lnTo>
                    <a:pt x="612775" y="791845"/>
                  </a:lnTo>
                  <a:lnTo>
                    <a:pt x="615950" y="744220"/>
                  </a:lnTo>
                  <a:lnTo>
                    <a:pt x="617220" y="696595"/>
                  </a:lnTo>
                  <a:lnTo>
                    <a:pt x="615950" y="648970"/>
                  </a:lnTo>
                  <a:lnTo>
                    <a:pt x="612139" y="600710"/>
                  </a:lnTo>
                  <a:lnTo>
                    <a:pt x="605789" y="553085"/>
                  </a:lnTo>
                  <a:lnTo>
                    <a:pt x="597534" y="505460"/>
                  </a:lnTo>
                  <a:lnTo>
                    <a:pt x="586104" y="459105"/>
                  </a:lnTo>
                  <a:lnTo>
                    <a:pt x="572770" y="412750"/>
                  </a:lnTo>
                  <a:lnTo>
                    <a:pt x="556895" y="367030"/>
                  </a:lnTo>
                  <a:lnTo>
                    <a:pt x="539114" y="323215"/>
                  </a:lnTo>
                  <a:lnTo>
                    <a:pt x="518159" y="280035"/>
                  </a:lnTo>
                  <a:lnTo>
                    <a:pt x="495300" y="238125"/>
                  </a:lnTo>
                  <a:lnTo>
                    <a:pt x="469900" y="198120"/>
                  </a:lnTo>
                  <a:lnTo>
                    <a:pt x="442595" y="160020"/>
                  </a:lnTo>
                  <a:lnTo>
                    <a:pt x="412114" y="123190"/>
                  </a:lnTo>
                  <a:lnTo>
                    <a:pt x="380364" y="88900"/>
                  </a:lnTo>
                  <a:lnTo>
                    <a:pt x="345439" y="57150"/>
                  </a:lnTo>
                  <a:lnTo>
                    <a:pt x="308609" y="27305"/>
                  </a:lnTo>
                  <a:lnTo>
                    <a:pt x="269239" y="0"/>
                  </a:lnTo>
                  <a:close/>
                </a:path>
              </a:pathLst>
            </a:custGeom>
            <a:solidFill>
              <a:srgbClr val="82A2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11714479" y="8249284"/>
              <a:ext cx="201930" cy="1666239"/>
            </a:xfrm>
            <a:custGeom>
              <a:avLst/>
              <a:gdLst/>
              <a:ahLst/>
              <a:cxnLst/>
              <a:rect l="l" t="t" r="r" b="b"/>
              <a:pathLst>
                <a:path w="201929" h="1666240">
                  <a:moveTo>
                    <a:pt x="28575" y="0"/>
                  </a:moveTo>
                  <a:lnTo>
                    <a:pt x="20320" y="57150"/>
                  </a:lnTo>
                  <a:lnTo>
                    <a:pt x="12700" y="161290"/>
                  </a:lnTo>
                  <a:lnTo>
                    <a:pt x="9525" y="213360"/>
                  </a:lnTo>
                  <a:lnTo>
                    <a:pt x="4445" y="317500"/>
                  </a:lnTo>
                  <a:lnTo>
                    <a:pt x="2540" y="369570"/>
                  </a:lnTo>
                  <a:lnTo>
                    <a:pt x="0" y="473710"/>
                  </a:lnTo>
                  <a:lnTo>
                    <a:pt x="0" y="629920"/>
                  </a:lnTo>
                  <a:lnTo>
                    <a:pt x="2540" y="734695"/>
                  </a:lnTo>
                  <a:lnTo>
                    <a:pt x="10160" y="889000"/>
                  </a:lnTo>
                  <a:lnTo>
                    <a:pt x="17779" y="989330"/>
                  </a:lnTo>
                  <a:lnTo>
                    <a:pt x="22225" y="1038860"/>
                  </a:lnTo>
                  <a:lnTo>
                    <a:pt x="32385" y="1139190"/>
                  </a:lnTo>
                  <a:lnTo>
                    <a:pt x="45085" y="1238885"/>
                  </a:lnTo>
                  <a:lnTo>
                    <a:pt x="52070" y="1288415"/>
                  </a:lnTo>
                  <a:lnTo>
                    <a:pt x="60960" y="1346200"/>
                  </a:lnTo>
                  <a:lnTo>
                    <a:pt x="81915" y="1461770"/>
                  </a:lnTo>
                  <a:lnTo>
                    <a:pt x="100329" y="1554480"/>
                  </a:lnTo>
                  <a:lnTo>
                    <a:pt x="118745" y="1621155"/>
                  </a:lnTo>
                  <a:lnTo>
                    <a:pt x="146050" y="1666240"/>
                  </a:lnTo>
                  <a:lnTo>
                    <a:pt x="157479" y="1663700"/>
                  </a:lnTo>
                  <a:lnTo>
                    <a:pt x="164465" y="1648460"/>
                  </a:lnTo>
                  <a:lnTo>
                    <a:pt x="162560" y="1624330"/>
                  </a:lnTo>
                  <a:lnTo>
                    <a:pt x="138429" y="1525270"/>
                  </a:lnTo>
                  <a:lnTo>
                    <a:pt x="127635" y="1475740"/>
                  </a:lnTo>
                  <a:lnTo>
                    <a:pt x="117475" y="1425575"/>
                  </a:lnTo>
                  <a:lnTo>
                    <a:pt x="98425" y="1325880"/>
                  </a:lnTo>
                  <a:lnTo>
                    <a:pt x="90170" y="1275715"/>
                  </a:lnTo>
                  <a:lnTo>
                    <a:pt x="79375" y="1203960"/>
                  </a:lnTo>
                  <a:lnTo>
                    <a:pt x="84454" y="1195705"/>
                  </a:lnTo>
                  <a:lnTo>
                    <a:pt x="118110" y="1104900"/>
                  </a:lnTo>
                  <a:lnTo>
                    <a:pt x="201929" y="873125"/>
                  </a:lnTo>
                  <a:lnTo>
                    <a:pt x="199390" y="871855"/>
                  </a:lnTo>
                  <a:lnTo>
                    <a:pt x="78740" y="1141095"/>
                  </a:lnTo>
                  <a:lnTo>
                    <a:pt x="72390" y="1155700"/>
                  </a:lnTo>
                  <a:lnTo>
                    <a:pt x="62229" y="1074420"/>
                  </a:lnTo>
                  <a:lnTo>
                    <a:pt x="56515" y="1024255"/>
                  </a:lnTo>
                  <a:lnTo>
                    <a:pt x="51435" y="973455"/>
                  </a:lnTo>
                  <a:lnTo>
                    <a:pt x="46990" y="922655"/>
                  </a:lnTo>
                  <a:lnTo>
                    <a:pt x="39370" y="821055"/>
                  </a:lnTo>
                  <a:lnTo>
                    <a:pt x="34290" y="723900"/>
                  </a:lnTo>
                  <a:lnTo>
                    <a:pt x="33020" y="676275"/>
                  </a:lnTo>
                  <a:lnTo>
                    <a:pt x="32385" y="628015"/>
                  </a:lnTo>
                  <a:lnTo>
                    <a:pt x="32385" y="530225"/>
                  </a:lnTo>
                  <a:lnTo>
                    <a:pt x="36195" y="327025"/>
                  </a:lnTo>
                  <a:lnTo>
                    <a:pt x="36829" y="271145"/>
                  </a:lnTo>
                  <a:lnTo>
                    <a:pt x="36829" y="215900"/>
                  </a:lnTo>
                  <a:lnTo>
                    <a:pt x="36195" y="161925"/>
                  </a:lnTo>
                  <a:lnTo>
                    <a:pt x="34925" y="107950"/>
                  </a:lnTo>
                  <a:lnTo>
                    <a:pt x="32385" y="55245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536F6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5" name="object 11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583669" y="9081769"/>
              <a:ext cx="171450" cy="215265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590019" y="8528684"/>
              <a:ext cx="314959" cy="493394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11472544" y="8271509"/>
              <a:ext cx="615950" cy="1534795"/>
            </a:xfrm>
            <a:custGeom>
              <a:avLst/>
              <a:gdLst/>
              <a:ahLst/>
              <a:cxnLst/>
              <a:rect l="l" t="t" r="r" b="b"/>
              <a:pathLst>
                <a:path w="615950" h="1534795">
                  <a:moveTo>
                    <a:pt x="403859" y="1358900"/>
                  </a:moveTo>
                  <a:lnTo>
                    <a:pt x="429895" y="1314450"/>
                  </a:lnTo>
                  <a:lnTo>
                    <a:pt x="454025" y="1270000"/>
                  </a:lnTo>
                  <a:lnTo>
                    <a:pt x="476884" y="1224915"/>
                  </a:lnTo>
                  <a:lnTo>
                    <a:pt x="498475" y="1179830"/>
                  </a:lnTo>
                  <a:lnTo>
                    <a:pt x="518159" y="1134745"/>
                  </a:lnTo>
                  <a:lnTo>
                    <a:pt x="535939" y="1089025"/>
                  </a:lnTo>
                  <a:lnTo>
                    <a:pt x="552450" y="1043305"/>
                  </a:lnTo>
                  <a:lnTo>
                    <a:pt x="567054" y="997585"/>
                  </a:lnTo>
                  <a:lnTo>
                    <a:pt x="580389" y="951230"/>
                  </a:lnTo>
                  <a:lnTo>
                    <a:pt x="591184" y="905510"/>
                  </a:lnTo>
                  <a:lnTo>
                    <a:pt x="600075" y="858520"/>
                  </a:lnTo>
                  <a:lnTo>
                    <a:pt x="607695" y="812165"/>
                  </a:lnTo>
                  <a:lnTo>
                    <a:pt x="612775" y="765175"/>
                  </a:lnTo>
                  <a:lnTo>
                    <a:pt x="615950" y="718185"/>
                  </a:lnTo>
                </a:path>
                <a:path w="615950" h="1534795">
                  <a:moveTo>
                    <a:pt x="614045" y="591185"/>
                  </a:moveTo>
                  <a:lnTo>
                    <a:pt x="608329" y="542290"/>
                  </a:lnTo>
                  <a:lnTo>
                    <a:pt x="600709" y="494030"/>
                  </a:lnTo>
                  <a:lnTo>
                    <a:pt x="590550" y="445770"/>
                  </a:lnTo>
                  <a:lnTo>
                    <a:pt x="577214" y="398145"/>
                  </a:lnTo>
                  <a:lnTo>
                    <a:pt x="561975" y="351155"/>
                  </a:lnTo>
                  <a:lnTo>
                    <a:pt x="544195" y="305435"/>
                  </a:lnTo>
                  <a:lnTo>
                    <a:pt x="523239" y="260985"/>
                  </a:lnTo>
                  <a:lnTo>
                    <a:pt x="500379" y="217805"/>
                  </a:lnTo>
                  <a:lnTo>
                    <a:pt x="474979" y="176530"/>
                  </a:lnTo>
                  <a:lnTo>
                    <a:pt x="447039" y="136525"/>
                  </a:lnTo>
                  <a:lnTo>
                    <a:pt x="416559" y="99060"/>
                  </a:lnTo>
                  <a:lnTo>
                    <a:pt x="384175" y="63500"/>
                  </a:lnTo>
                  <a:lnTo>
                    <a:pt x="348614" y="30480"/>
                  </a:lnTo>
                  <a:lnTo>
                    <a:pt x="311150" y="0"/>
                  </a:lnTo>
                </a:path>
                <a:path w="615950" h="1534795">
                  <a:moveTo>
                    <a:pt x="221614" y="33020"/>
                  </a:moveTo>
                  <a:lnTo>
                    <a:pt x="191770" y="75565"/>
                  </a:lnTo>
                  <a:lnTo>
                    <a:pt x="163829" y="118745"/>
                  </a:lnTo>
                  <a:lnTo>
                    <a:pt x="138429" y="163195"/>
                  </a:lnTo>
                  <a:lnTo>
                    <a:pt x="114934" y="208280"/>
                  </a:lnTo>
                  <a:lnTo>
                    <a:pt x="93345" y="254000"/>
                  </a:lnTo>
                  <a:lnTo>
                    <a:pt x="74295" y="300990"/>
                  </a:lnTo>
                  <a:lnTo>
                    <a:pt x="56514" y="347980"/>
                  </a:lnTo>
                  <a:lnTo>
                    <a:pt x="41909" y="394970"/>
                  </a:lnTo>
                  <a:lnTo>
                    <a:pt x="29209" y="443230"/>
                  </a:lnTo>
                  <a:lnTo>
                    <a:pt x="18414" y="491490"/>
                  </a:lnTo>
                  <a:lnTo>
                    <a:pt x="10159" y="540385"/>
                  </a:lnTo>
                  <a:lnTo>
                    <a:pt x="4445" y="589280"/>
                  </a:lnTo>
                  <a:lnTo>
                    <a:pt x="634" y="638175"/>
                  </a:lnTo>
                  <a:lnTo>
                    <a:pt x="0" y="687070"/>
                  </a:lnTo>
                </a:path>
                <a:path w="615950" h="1534795">
                  <a:moveTo>
                    <a:pt x="8254" y="811530"/>
                  </a:moveTo>
                  <a:lnTo>
                    <a:pt x="15875" y="861695"/>
                  </a:lnTo>
                  <a:lnTo>
                    <a:pt x="26670" y="910590"/>
                  </a:lnTo>
                  <a:lnTo>
                    <a:pt x="38734" y="959485"/>
                  </a:lnTo>
                  <a:lnTo>
                    <a:pt x="53975" y="1007745"/>
                  </a:lnTo>
                  <a:lnTo>
                    <a:pt x="71120" y="1055370"/>
                  </a:lnTo>
                  <a:lnTo>
                    <a:pt x="90804" y="1101725"/>
                  </a:lnTo>
                  <a:lnTo>
                    <a:pt x="113029" y="1146810"/>
                  </a:lnTo>
                  <a:lnTo>
                    <a:pt x="137159" y="1191260"/>
                  </a:lnTo>
                  <a:lnTo>
                    <a:pt x="163195" y="1234440"/>
                  </a:lnTo>
                  <a:lnTo>
                    <a:pt x="191134" y="1276350"/>
                  </a:lnTo>
                  <a:lnTo>
                    <a:pt x="220979" y="1316990"/>
                  </a:lnTo>
                  <a:lnTo>
                    <a:pt x="253364" y="1355725"/>
                  </a:lnTo>
                  <a:lnTo>
                    <a:pt x="287654" y="1393190"/>
                  </a:lnTo>
                </a:path>
                <a:path w="615950" h="1534795">
                  <a:moveTo>
                    <a:pt x="387984" y="1534795"/>
                  </a:moveTo>
                  <a:lnTo>
                    <a:pt x="384175" y="1518285"/>
                  </a:lnTo>
                  <a:lnTo>
                    <a:pt x="380364" y="1501775"/>
                  </a:lnTo>
                  <a:lnTo>
                    <a:pt x="376554" y="1484630"/>
                  </a:lnTo>
                  <a:lnTo>
                    <a:pt x="373379" y="1468120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12090399" y="8897619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20">
                  <a:moveTo>
                    <a:pt x="0" y="0"/>
                  </a:moveTo>
                  <a:lnTo>
                    <a:pt x="0" y="83819"/>
                  </a:lnTo>
                </a:path>
              </a:pathLst>
            </a:custGeom>
            <a:ln w="33413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11473179" y="8242934"/>
              <a:ext cx="407034" cy="1672589"/>
            </a:xfrm>
            <a:custGeom>
              <a:avLst/>
              <a:gdLst/>
              <a:ahLst/>
              <a:cxnLst/>
              <a:rect l="l" t="t" r="r" b="b"/>
              <a:pathLst>
                <a:path w="407034" h="1672590">
                  <a:moveTo>
                    <a:pt x="290195" y="14605"/>
                  </a:moveTo>
                  <a:lnTo>
                    <a:pt x="283210" y="9525"/>
                  </a:lnTo>
                  <a:lnTo>
                    <a:pt x="276225" y="5080"/>
                  </a:lnTo>
                  <a:lnTo>
                    <a:pt x="269240" y="0"/>
                  </a:lnTo>
                  <a:lnTo>
                    <a:pt x="265429" y="5080"/>
                  </a:lnTo>
                  <a:lnTo>
                    <a:pt x="260985" y="10160"/>
                  </a:lnTo>
                  <a:lnTo>
                    <a:pt x="257175" y="15240"/>
                  </a:lnTo>
                  <a:lnTo>
                    <a:pt x="252729" y="20320"/>
                  </a:lnTo>
                </a:path>
                <a:path w="407034" h="1672590">
                  <a:moveTo>
                    <a:pt x="0" y="741680"/>
                  </a:moveTo>
                  <a:lnTo>
                    <a:pt x="0" y="748030"/>
                  </a:lnTo>
                  <a:lnTo>
                    <a:pt x="635" y="754380"/>
                  </a:lnTo>
                  <a:lnTo>
                    <a:pt x="635" y="761365"/>
                  </a:lnTo>
                  <a:lnTo>
                    <a:pt x="1270" y="767715"/>
                  </a:lnTo>
                  <a:lnTo>
                    <a:pt x="1270" y="775970"/>
                  </a:lnTo>
                  <a:lnTo>
                    <a:pt x="1904" y="783590"/>
                  </a:lnTo>
                  <a:lnTo>
                    <a:pt x="2540" y="791845"/>
                  </a:lnTo>
                </a:path>
                <a:path w="407034" h="1672590">
                  <a:moveTo>
                    <a:pt x="303529" y="1438910"/>
                  </a:moveTo>
                  <a:lnTo>
                    <a:pt x="309879" y="1444625"/>
                  </a:lnTo>
                  <a:lnTo>
                    <a:pt x="315595" y="1450340"/>
                  </a:lnTo>
                  <a:lnTo>
                    <a:pt x="321310" y="1455420"/>
                  </a:lnTo>
                  <a:lnTo>
                    <a:pt x="322579" y="1461770"/>
                  </a:lnTo>
                  <a:lnTo>
                    <a:pt x="323215" y="1467485"/>
                  </a:lnTo>
                  <a:lnTo>
                    <a:pt x="324485" y="1473200"/>
                  </a:lnTo>
                </a:path>
                <a:path w="407034" h="1672590">
                  <a:moveTo>
                    <a:pt x="331470" y="1508760"/>
                  </a:moveTo>
                  <a:lnTo>
                    <a:pt x="332740" y="1514475"/>
                  </a:lnTo>
                  <a:lnTo>
                    <a:pt x="334010" y="1520190"/>
                  </a:lnTo>
                  <a:lnTo>
                    <a:pt x="335279" y="1525905"/>
                  </a:lnTo>
                  <a:lnTo>
                    <a:pt x="336550" y="1534795"/>
                  </a:lnTo>
                  <a:lnTo>
                    <a:pt x="338454" y="1543050"/>
                  </a:lnTo>
                  <a:lnTo>
                    <a:pt x="340360" y="1551940"/>
                  </a:lnTo>
                  <a:lnTo>
                    <a:pt x="341629" y="1560195"/>
                  </a:lnTo>
                </a:path>
                <a:path w="407034" h="1672590">
                  <a:moveTo>
                    <a:pt x="360045" y="1627505"/>
                  </a:moveTo>
                  <a:lnTo>
                    <a:pt x="363220" y="1635760"/>
                  </a:lnTo>
                  <a:lnTo>
                    <a:pt x="367029" y="1643380"/>
                  </a:lnTo>
                  <a:lnTo>
                    <a:pt x="370204" y="1651635"/>
                  </a:lnTo>
                  <a:lnTo>
                    <a:pt x="374650" y="1659255"/>
                  </a:lnTo>
                  <a:lnTo>
                    <a:pt x="378460" y="1666240"/>
                  </a:lnTo>
                  <a:lnTo>
                    <a:pt x="382904" y="1670685"/>
                  </a:lnTo>
                  <a:lnTo>
                    <a:pt x="386715" y="1672590"/>
                  </a:lnTo>
                </a:path>
                <a:path w="407034" h="1672590">
                  <a:moveTo>
                    <a:pt x="406400" y="1649095"/>
                  </a:moveTo>
                  <a:lnTo>
                    <a:pt x="407035" y="1644015"/>
                  </a:lnTo>
                  <a:lnTo>
                    <a:pt x="406400" y="1637665"/>
                  </a:lnTo>
                  <a:lnTo>
                    <a:pt x="404495" y="1630680"/>
                  </a:lnTo>
                  <a:lnTo>
                    <a:pt x="402590" y="1623695"/>
                  </a:lnTo>
                  <a:lnTo>
                    <a:pt x="400685" y="1616075"/>
                  </a:lnTo>
                  <a:lnTo>
                    <a:pt x="398779" y="1609090"/>
                  </a:lnTo>
                </a:path>
                <a:path w="407034" h="1672590">
                  <a:moveTo>
                    <a:pt x="368300" y="1475105"/>
                  </a:moveTo>
                  <a:lnTo>
                    <a:pt x="367029" y="1467485"/>
                  </a:lnTo>
                  <a:lnTo>
                    <a:pt x="365125" y="1459865"/>
                  </a:lnTo>
                  <a:lnTo>
                    <a:pt x="363854" y="1452245"/>
                  </a:lnTo>
                  <a:lnTo>
                    <a:pt x="368300" y="1445260"/>
                  </a:lnTo>
                  <a:lnTo>
                    <a:pt x="372745" y="1438275"/>
                  </a:lnTo>
                  <a:lnTo>
                    <a:pt x="377190" y="1431290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0" name="object 120"/>
          <p:cNvGrpSpPr/>
          <p:nvPr/>
        </p:nvGrpSpPr>
        <p:grpSpPr>
          <a:xfrm>
            <a:off x="12696825" y="8115934"/>
            <a:ext cx="574040" cy="1920239"/>
            <a:chOff x="12696825" y="8115934"/>
            <a:chExt cx="574040" cy="1920239"/>
          </a:xfrm>
        </p:grpSpPr>
        <p:sp>
          <p:nvSpPr>
            <p:cNvPr id="121" name="object 121"/>
            <p:cNvSpPr/>
            <p:nvPr/>
          </p:nvSpPr>
          <p:spPr>
            <a:xfrm>
              <a:off x="12734290" y="8132444"/>
              <a:ext cx="520700" cy="1866264"/>
            </a:xfrm>
            <a:custGeom>
              <a:avLst/>
              <a:gdLst/>
              <a:ahLst/>
              <a:cxnLst/>
              <a:rect l="l" t="t" r="r" b="b"/>
              <a:pathLst>
                <a:path w="520700" h="1866265">
                  <a:moveTo>
                    <a:pt x="393065" y="0"/>
                  </a:moveTo>
                  <a:lnTo>
                    <a:pt x="359409" y="32384"/>
                  </a:lnTo>
                  <a:lnTo>
                    <a:pt x="327659" y="66674"/>
                  </a:lnTo>
                  <a:lnTo>
                    <a:pt x="298450" y="102234"/>
                  </a:lnTo>
                  <a:lnTo>
                    <a:pt x="270509" y="139699"/>
                  </a:lnTo>
                  <a:lnTo>
                    <a:pt x="244475" y="179069"/>
                  </a:lnTo>
                  <a:lnTo>
                    <a:pt x="220344" y="219709"/>
                  </a:lnTo>
                  <a:lnTo>
                    <a:pt x="198119" y="261619"/>
                  </a:lnTo>
                  <a:lnTo>
                    <a:pt x="177164" y="304799"/>
                  </a:lnTo>
                  <a:lnTo>
                    <a:pt x="158114" y="348614"/>
                  </a:lnTo>
                  <a:lnTo>
                    <a:pt x="140969" y="394334"/>
                  </a:lnTo>
                  <a:lnTo>
                    <a:pt x="125094" y="440689"/>
                  </a:lnTo>
                  <a:lnTo>
                    <a:pt x="110489" y="487679"/>
                  </a:lnTo>
                  <a:lnTo>
                    <a:pt x="97789" y="535304"/>
                  </a:lnTo>
                  <a:lnTo>
                    <a:pt x="85725" y="583564"/>
                  </a:lnTo>
                  <a:lnTo>
                    <a:pt x="75564" y="632459"/>
                  </a:lnTo>
                  <a:lnTo>
                    <a:pt x="66675" y="681354"/>
                  </a:lnTo>
                  <a:lnTo>
                    <a:pt x="59054" y="730884"/>
                  </a:lnTo>
                  <a:lnTo>
                    <a:pt x="52069" y="779779"/>
                  </a:lnTo>
                  <a:lnTo>
                    <a:pt x="46989" y="829309"/>
                  </a:lnTo>
                  <a:lnTo>
                    <a:pt x="42544" y="878839"/>
                  </a:lnTo>
                  <a:lnTo>
                    <a:pt x="38734" y="928369"/>
                  </a:lnTo>
                  <a:lnTo>
                    <a:pt x="36194" y="977899"/>
                  </a:lnTo>
                  <a:lnTo>
                    <a:pt x="32384" y="1076324"/>
                  </a:lnTo>
                  <a:lnTo>
                    <a:pt x="31114" y="1125854"/>
                  </a:lnTo>
                  <a:lnTo>
                    <a:pt x="28575" y="1373504"/>
                  </a:lnTo>
                  <a:lnTo>
                    <a:pt x="27304" y="1472564"/>
                  </a:lnTo>
                  <a:lnTo>
                    <a:pt x="24764" y="1570989"/>
                  </a:lnTo>
                  <a:lnTo>
                    <a:pt x="19684" y="1669414"/>
                  </a:lnTo>
                  <a:lnTo>
                    <a:pt x="16509" y="1718944"/>
                  </a:lnTo>
                  <a:lnTo>
                    <a:pt x="12064" y="1767839"/>
                  </a:lnTo>
                  <a:lnTo>
                    <a:pt x="6350" y="1817369"/>
                  </a:lnTo>
                  <a:lnTo>
                    <a:pt x="0" y="1866264"/>
                  </a:lnTo>
                  <a:lnTo>
                    <a:pt x="19050" y="1819909"/>
                  </a:lnTo>
                  <a:lnTo>
                    <a:pt x="40004" y="1774824"/>
                  </a:lnTo>
                  <a:lnTo>
                    <a:pt x="62229" y="1729104"/>
                  </a:lnTo>
                  <a:lnTo>
                    <a:pt x="85089" y="1684654"/>
                  </a:lnTo>
                  <a:lnTo>
                    <a:pt x="109854" y="1639569"/>
                  </a:lnTo>
                  <a:lnTo>
                    <a:pt x="134619" y="1595119"/>
                  </a:lnTo>
                  <a:lnTo>
                    <a:pt x="266064" y="1372869"/>
                  </a:lnTo>
                  <a:lnTo>
                    <a:pt x="292100" y="1327784"/>
                  </a:lnTo>
                  <a:lnTo>
                    <a:pt x="317500" y="1282699"/>
                  </a:lnTo>
                  <a:lnTo>
                    <a:pt x="342265" y="1236979"/>
                  </a:lnTo>
                  <a:lnTo>
                    <a:pt x="366394" y="1190624"/>
                  </a:lnTo>
                  <a:lnTo>
                    <a:pt x="389254" y="1143634"/>
                  </a:lnTo>
                  <a:lnTo>
                    <a:pt x="410209" y="1096009"/>
                  </a:lnTo>
                  <a:lnTo>
                    <a:pt x="430529" y="1047749"/>
                  </a:lnTo>
                  <a:lnTo>
                    <a:pt x="448309" y="998854"/>
                  </a:lnTo>
                  <a:lnTo>
                    <a:pt x="463550" y="952499"/>
                  </a:lnTo>
                  <a:lnTo>
                    <a:pt x="476884" y="905509"/>
                  </a:lnTo>
                  <a:lnTo>
                    <a:pt x="488950" y="857884"/>
                  </a:lnTo>
                  <a:lnTo>
                    <a:pt x="498475" y="810259"/>
                  </a:lnTo>
                  <a:lnTo>
                    <a:pt x="506729" y="761999"/>
                  </a:lnTo>
                  <a:lnTo>
                    <a:pt x="512444" y="713739"/>
                  </a:lnTo>
                  <a:lnTo>
                    <a:pt x="516890" y="664844"/>
                  </a:lnTo>
                  <a:lnTo>
                    <a:pt x="520065" y="615949"/>
                  </a:lnTo>
                  <a:lnTo>
                    <a:pt x="520700" y="567689"/>
                  </a:lnTo>
                  <a:lnTo>
                    <a:pt x="519429" y="518794"/>
                  </a:lnTo>
                  <a:lnTo>
                    <a:pt x="516890" y="469899"/>
                  </a:lnTo>
                  <a:lnTo>
                    <a:pt x="512444" y="421004"/>
                  </a:lnTo>
                  <a:lnTo>
                    <a:pt x="506094" y="372744"/>
                  </a:lnTo>
                  <a:lnTo>
                    <a:pt x="498475" y="324484"/>
                  </a:lnTo>
                  <a:lnTo>
                    <a:pt x="488315" y="276859"/>
                  </a:lnTo>
                  <a:lnTo>
                    <a:pt x="476884" y="229234"/>
                  </a:lnTo>
                  <a:lnTo>
                    <a:pt x="463550" y="182244"/>
                  </a:lnTo>
                  <a:lnTo>
                    <a:pt x="448944" y="135889"/>
                  </a:lnTo>
                  <a:lnTo>
                    <a:pt x="431800" y="90169"/>
                  </a:lnTo>
                  <a:lnTo>
                    <a:pt x="413384" y="44449"/>
                  </a:lnTo>
                  <a:lnTo>
                    <a:pt x="393065" y="0"/>
                  </a:lnTo>
                  <a:close/>
                </a:path>
              </a:pathLst>
            </a:custGeom>
            <a:solidFill>
              <a:srgbClr val="B9BC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12714604" y="8139429"/>
              <a:ext cx="433705" cy="1887855"/>
            </a:xfrm>
            <a:custGeom>
              <a:avLst/>
              <a:gdLst/>
              <a:ahLst/>
              <a:cxnLst/>
              <a:rect l="l" t="t" r="r" b="b"/>
              <a:pathLst>
                <a:path w="433705" h="1887854">
                  <a:moveTo>
                    <a:pt x="410210" y="0"/>
                  </a:moveTo>
                  <a:lnTo>
                    <a:pt x="407035" y="2540"/>
                  </a:lnTo>
                  <a:lnTo>
                    <a:pt x="407670" y="57785"/>
                  </a:lnTo>
                  <a:lnTo>
                    <a:pt x="407670" y="107950"/>
                  </a:lnTo>
                  <a:lnTo>
                    <a:pt x="407035" y="158750"/>
                  </a:lnTo>
                  <a:lnTo>
                    <a:pt x="403225" y="260350"/>
                  </a:lnTo>
                  <a:lnTo>
                    <a:pt x="396875" y="361315"/>
                  </a:lnTo>
                  <a:lnTo>
                    <a:pt x="392429" y="411480"/>
                  </a:lnTo>
                  <a:lnTo>
                    <a:pt x="382270" y="512445"/>
                  </a:lnTo>
                  <a:lnTo>
                    <a:pt x="375920" y="562610"/>
                  </a:lnTo>
                  <a:lnTo>
                    <a:pt x="368935" y="612775"/>
                  </a:lnTo>
                  <a:lnTo>
                    <a:pt x="361314" y="662940"/>
                  </a:lnTo>
                  <a:lnTo>
                    <a:pt x="353060" y="713105"/>
                  </a:lnTo>
                  <a:lnTo>
                    <a:pt x="335279" y="812800"/>
                  </a:lnTo>
                  <a:lnTo>
                    <a:pt x="325120" y="862965"/>
                  </a:lnTo>
                  <a:lnTo>
                    <a:pt x="314325" y="912495"/>
                  </a:lnTo>
                  <a:lnTo>
                    <a:pt x="302895" y="962025"/>
                  </a:lnTo>
                  <a:lnTo>
                    <a:pt x="290829" y="1012825"/>
                  </a:lnTo>
                  <a:lnTo>
                    <a:pt x="278129" y="1062990"/>
                  </a:lnTo>
                  <a:lnTo>
                    <a:pt x="250190" y="1163320"/>
                  </a:lnTo>
                  <a:lnTo>
                    <a:pt x="235585" y="1212850"/>
                  </a:lnTo>
                  <a:lnTo>
                    <a:pt x="220345" y="1263015"/>
                  </a:lnTo>
                  <a:lnTo>
                    <a:pt x="204470" y="1312545"/>
                  </a:lnTo>
                  <a:lnTo>
                    <a:pt x="187960" y="1361440"/>
                  </a:lnTo>
                  <a:lnTo>
                    <a:pt x="153670" y="1459865"/>
                  </a:lnTo>
                  <a:lnTo>
                    <a:pt x="130175" y="1522730"/>
                  </a:lnTo>
                  <a:lnTo>
                    <a:pt x="81279" y="1647825"/>
                  </a:lnTo>
                  <a:lnTo>
                    <a:pt x="22225" y="1784985"/>
                  </a:lnTo>
                  <a:lnTo>
                    <a:pt x="8890" y="1821815"/>
                  </a:lnTo>
                  <a:lnTo>
                    <a:pt x="0" y="1859280"/>
                  </a:lnTo>
                  <a:lnTo>
                    <a:pt x="1904" y="1881505"/>
                  </a:lnTo>
                  <a:lnTo>
                    <a:pt x="13335" y="1887855"/>
                  </a:lnTo>
                  <a:lnTo>
                    <a:pt x="45720" y="1854835"/>
                  </a:lnTo>
                  <a:lnTo>
                    <a:pt x="66040" y="1808480"/>
                  </a:lnTo>
                  <a:lnTo>
                    <a:pt x="85725" y="1762125"/>
                  </a:lnTo>
                  <a:lnTo>
                    <a:pt x="104775" y="1715135"/>
                  </a:lnTo>
                  <a:lnTo>
                    <a:pt x="141604" y="1621155"/>
                  </a:lnTo>
                  <a:lnTo>
                    <a:pt x="177165" y="1526540"/>
                  </a:lnTo>
                  <a:lnTo>
                    <a:pt x="210185" y="1430655"/>
                  </a:lnTo>
                  <a:lnTo>
                    <a:pt x="226060" y="1383030"/>
                  </a:lnTo>
                  <a:lnTo>
                    <a:pt x="241300" y="1334770"/>
                  </a:lnTo>
                  <a:lnTo>
                    <a:pt x="270510" y="1237615"/>
                  </a:lnTo>
                  <a:lnTo>
                    <a:pt x="284479" y="1188720"/>
                  </a:lnTo>
                  <a:lnTo>
                    <a:pt x="297179" y="1140460"/>
                  </a:lnTo>
                  <a:lnTo>
                    <a:pt x="309879" y="1090930"/>
                  </a:lnTo>
                  <a:lnTo>
                    <a:pt x="321945" y="1042035"/>
                  </a:lnTo>
                  <a:lnTo>
                    <a:pt x="344804" y="943610"/>
                  </a:lnTo>
                  <a:lnTo>
                    <a:pt x="354964" y="894080"/>
                  </a:lnTo>
                  <a:lnTo>
                    <a:pt x="374014" y="797560"/>
                  </a:lnTo>
                  <a:lnTo>
                    <a:pt x="391795" y="698500"/>
                  </a:lnTo>
                  <a:lnTo>
                    <a:pt x="400050" y="648335"/>
                  </a:lnTo>
                  <a:lnTo>
                    <a:pt x="407670" y="597535"/>
                  </a:lnTo>
                  <a:lnTo>
                    <a:pt x="414654" y="546735"/>
                  </a:lnTo>
                  <a:lnTo>
                    <a:pt x="420370" y="495935"/>
                  </a:lnTo>
                  <a:lnTo>
                    <a:pt x="425450" y="445135"/>
                  </a:lnTo>
                  <a:lnTo>
                    <a:pt x="429260" y="394335"/>
                  </a:lnTo>
                  <a:lnTo>
                    <a:pt x="432435" y="343535"/>
                  </a:lnTo>
                  <a:lnTo>
                    <a:pt x="433704" y="292735"/>
                  </a:lnTo>
                  <a:lnTo>
                    <a:pt x="433704" y="243205"/>
                  </a:lnTo>
                  <a:lnTo>
                    <a:pt x="432435" y="193675"/>
                  </a:lnTo>
                  <a:lnTo>
                    <a:pt x="429895" y="144780"/>
                  </a:lnTo>
                  <a:lnTo>
                    <a:pt x="425450" y="97155"/>
                  </a:lnTo>
                  <a:lnTo>
                    <a:pt x="419100" y="50165"/>
                  </a:lnTo>
                  <a:lnTo>
                    <a:pt x="410210" y="0"/>
                  </a:lnTo>
                  <a:close/>
                </a:path>
              </a:pathLst>
            </a:custGeom>
            <a:solidFill>
              <a:srgbClr val="536F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12749530" y="8178799"/>
              <a:ext cx="504825" cy="1748789"/>
            </a:xfrm>
            <a:custGeom>
              <a:avLst/>
              <a:gdLst/>
              <a:ahLst/>
              <a:cxnLst/>
              <a:rect l="l" t="t" r="r" b="b"/>
              <a:pathLst>
                <a:path w="504825" h="1748790">
                  <a:moveTo>
                    <a:pt x="325754" y="4444"/>
                  </a:moveTo>
                  <a:lnTo>
                    <a:pt x="294004" y="40005"/>
                  </a:lnTo>
                  <a:lnTo>
                    <a:pt x="264795" y="78105"/>
                  </a:lnTo>
                  <a:lnTo>
                    <a:pt x="237490" y="117475"/>
                  </a:lnTo>
                  <a:lnTo>
                    <a:pt x="212090" y="158750"/>
                  </a:lnTo>
                  <a:lnTo>
                    <a:pt x="188595" y="201294"/>
                  </a:lnTo>
                  <a:lnTo>
                    <a:pt x="167004" y="245744"/>
                  </a:lnTo>
                  <a:lnTo>
                    <a:pt x="146685" y="290830"/>
                  </a:lnTo>
                  <a:lnTo>
                    <a:pt x="128904" y="337185"/>
                  </a:lnTo>
                  <a:lnTo>
                    <a:pt x="111760" y="384175"/>
                  </a:lnTo>
                  <a:lnTo>
                    <a:pt x="97154" y="432435"/>
                  </a:lnTo>
                  <a:lnTo>
                    <a:pt x="83185" y="481330"/>
                  </a:lnTo>
                  <a:lnTo>
                    <a:pt x="71120" y="530860"/>
                  </a:lnTo>
                  <a:lnTo>
                    <a:pt x="60325" y="581025"/>
                  </a:lnTo>
                  <a:lnTo>
                    <a:pt x="51435" y="631189"/>
                  </a:lnTo>
                  <a:lnTo>
                    <a:pt x="43179" y="681989"/>
                  </a:lnTo>
                  <a:lnTo>
                    <a:pt x="36195" y="732789"/>
                  </a:lnTo>
                  <a:lnTo>
                    <a:pt x="31115" y="783589"/>
                  </a:lnTo>
                </a:path>
                <a:path w="504825" h="1748790">
                  <a:moveTo>
                    <a:pt x="21590" y="906780"/>
                  </a:moveTo>
                  <a:lnTo>
                    <a:pt x="19050" y="958215"/>
                  </a:lnTo>
                  <a:lnTo>
                    <a:pt x="17145" y="1009650"/>
                  </a:lnTo>
                  <a:lnTo>
                    <a:pt x="15875" y="1061085"/>
                  </a:lnTo>
                  <a:lnTo>
                    <a:pt x="14604" y="1112520"/>
                  </a:lnTo>
                  <a:lnTo>
                    <a:pt x="13970" y="1163320"/>
                  </a:lnTo>
                  <a:lnTo>
                    <a:pt x="13335" y="1214755"/>
                  </a:lnTo>
                  <a:lnTo>
                    <a:pt x="13335" y="1266190"/>
                  </a:lnTo>
                  <a:lnTo>
                    <a:pt x="12700" y="1317625"/>
                  </a:lnTo>
                  <a:lnTo>
                    <a:pt x="12065" y="1369060"/>
                  </a:lnTo>
                  <a:lnTo>
                    <a:pt x="11429" y="1420495"/>
                  </a:lnTo>
                  <a:lnTo>
                    <a:pt x="10160" y="1471930"/>
                  </a:lnTo>
                  <a:lnTo>
                    <a:pt x="8890" y="1523365"/>
                  </a:lnTo>
                  <a:lnTo>
                    <a:pt x="6350" y="1574165"/>
                  </a:lnTo>
                  <a:lnTo>
                    <a:pt x="3810" y="1625600"/>
                  </a:lnTo>
                  <a:lnTo>
                    <a:pt x="0" y="1676400"/>
                  </a:lnTo>
                </a:path>
                <a:path w="504825" h="1748790">
                  <a:moveTo>
                    <a:pt x="39370" y="1748789"/>
                  </a:moveTo>
                  <a:lnTo>
                    <a:pt x="55245" y="1710055"/>
                  </a:lnTo>
                  <a:lnTo>
                    <a:pt x="71120" y="1671320"/>
                  </a:lnTo>
                  <a:lnTo>
                    <a:pt x="86995" y="1631950"/>
                  </a:lnTo>
                  <a:lnTo>
                    <a:pt x="101600" y="1593215"/>
                  </a:lnTo>
                </a:path>
                <a:path w="504825" h="1748790">
                  <a:moveTo>
                    <a:pt x="155575" y="1486535"/>
                  </a:moveTo>
                  <a:lnTo>
                    <a:pt x="180975" y="1443355"/>
                  </a:lnTo>
                  <a:lnTo>
                    <a:pt x="206375" y="1400175"/>
                  </a:lnTo>
                  <a:lnTo>
                    <a:pt x="232410" y="1356995"/>
                  </a:lnTo>
                  <a:lnTo>
                    <a:pt x="257810" y="1313815"/>
                  </a:lnTo>
                  <a:lnTo>
                    <a:pt x="283210" y="1270000"/>
                  </a:lnTo>
                  <a:lnTo>
                    <a:pt x="307339" y="1225550"/>
                  </a:lnTo>
                  <a:lnTo>
                    <a:pt x="331470" y="1181100"/>
                  </a:lnTo>
                  <a:lnTo>
                    <a:pt x="354329" y="1136015"/>
                  </a:lnTo>
                  <a:lnTo>
                    <a:pt x="375920" y="1090930"/>
                  </a:lnTo>
                  <a:lnTo>
                    <a:pt x="396875" y="1044575"/>
                  </a:lnTo>
                  <a:lnTo>
                    <a:pt x="415925" y="997585"/>
                  </a:lnTo>
                </a:path>
                <a:path w="504825" h="1748790">
                  <a:moveTo>
                    <a:pt x="455929" y="878205"/>
                  </a:moveTo>
                  <a:lnTo>
                    <a:pt x="468629" y="830580"/>
                  </a:lnTo>
                  <a:lnTo>
                    <a:pt x="478789" y="781685"/>
                  </a:lnTo>
                  <a:lnTo>
                    <a:pt x="487679" y="732789"/>
                  </a:lnTo>
                  <a:lnTo>
                    <a:pt x="494664" y="683260"/>
                  </a:lnTo>
                  <a:lnTo>
                    <a:pt x="499745" y="633730"/>
                  </a:lnTo>
                  <a:lnTo>
                    <a:pt x="503554" y="584200"/>
                  </a:lnTo>
                  <a:lnTo>
                    <a:pt x="504825" y="534035"/>
                  </a:lnTo>
                  <a:lnTo>
                    <a:pt x="504189" y="483869"/>
                  </a:lnTo>
                  <a:lnTo>
                    <a:pt x="501650" y="434339"/>
                  </a:lnTo>
                  <a:lnTo>
                    <a:pt x="497839" y="384810"/>
                  </a:lnTo>
                  <a:lnTo>
                    <a:pt x="492125" y="335280"/>
                  </a:lnTo>
                  <a:lnTo>
                    <a:pt x="483870" y="285750"/>
                  </a:lnTo>
                  <a:lnTo>
                    <a:pt x="474345" y="236855"/>
                  </a:lnTo>
                  <a:lnTo>
                    <a:pt x="462914" y="188594"/>
                  </a:lnTo>
                  <a:lnTo>
                    <a:pt x="449579" y="140335"/>
                  </a:lnTo>
                  <a:lnTo>
                    <a:pt x="434339" y="92710"/>
                  </a:lnTo>
                  <a:lnTo>
                    <a:pt x="417195" y="46355"/>
                  </a:lnTo>
                  <a:lnTo>
                    <a:pt x="398779" y="0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12774294" y="8987154"/>
              <a:ext cx="3810" cy="48895"/>
            </a:xfrm>
            <a:custGeom>
              <a:avLst/>
              <a:gdLst/>
              <a:ahLst/>
              <a:cxnLst/>
              <a:rect l="l" t="t" r="r" b="b"/>
              <a:pathLst>
                <a:path w="3809" h="48895">
                  <a:moveTo>
                    <a:pt x="3809" y="0"/>
                  </a:moveTo>
                  <a:lnTo>
                    <a:pt x="3175" y="8255"/>
                  </a:lnTo>
                  <a:lnTo>
                    <a:pt x="2539" y="15875"/>
                  </a:lnTo>
                  <a:lnTo>
                    <a:pt x="1904" y="24130"/>
                  </a:lnTo>
                  <a:lnTo>
                    <a:pt x="1270" y="32385"/>
                  </a:lnTo>
                  <a:lnTo>
                    <a:pt x="634" y="40640"/>
                  </a:lnTo>
                  <a:lnTo>
                    <a:pt x="0" y="48895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5" name="object 12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2696825" y="9863454"/>
              <a:ext cx="90168" cy="172720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12860020" y="8132444"/>
              <a:ext cx="330200" cy="1617980"/>
            </a:xfrm>
            <a:custGeom>
              <a:avLst/>
              <a:gdLst/>
              <a:ahLst/>
              <a:cxnLst/>
              <a:rect l="l" t="t" r="r" b="b"/>
              <a:pathLst>
                <a:path w="330200" h="1617979">
                  <a:moveTo>
                    <a:pt x="0" y="1617979"/>
                  </a:moveTo>
                  <a:lnTo>
                    <a:pt x="2539" y="1610359"/>
                  </a:lnTo>
                  <a:lnTo>
                    <a:pt x="5714" y="1602739"/>
                  </a:lnTo>
                  <a:lnTo>
                    <a:pt x="8254" y="1595119"/>
                  </a:lnTo>
                  <a:lnTo>
                    <a:pt x="12700" y="1588134"/>
                  </a:lnTo>
                  <a:lnTo>
                    <a:pt x="16509" y="1581149"/>
                  </a:lnTo>
                  <a:lnTo>
                    <a:pt x="20320" y="1574164"/>
                  </a:lnTo>
                </a:path>
                <a:path w="330200" h="1617979">
                  <a:moveTo>
                    <a:pt x="313689" y="1021714"/>
                  </a:moveTo>
                  <a:lnTo>
                    <a:pt x="316864" y="1014094"/>
                  </a:lnTo>
                  <a:lnTo>
                    <a:pt x="319404" y="1006474"/>
                  </a:lnTo>
                  <a:lnTo>
                    <a:pt x="321945" y="998854"/>
                  </a:lnTo>
                  <a:lnTo>
                    <a:pt x="324485" y="992504"/>
                  </a:lnTo>
                  <a:lnTo>
                    <a:pt x="326389" y="986789"/>
                  </a:lnTo>
                  <a:lnTo>
                    <a:pt x="328295" y="980439"/>
                  </a:lnTo>
                  <a:lnTo>
                    <a:pt x="330199" y="974724"/>
                  </a:lnTo>
                </a:path>
                <a:path w="330200" h="1617979">
                  <a:moveTo>
                    <a:pt x="277495" y="23494"/>
                  </a:moveTo>
                  <a:lnTo>
                    <a:pt x="274954" y="17779"/>
                  </a:lnTo>
                  <a:lnTo>
                    <a:pt x="272414" y="12064"/>
                  </a:lnTo>
                  <a:lnTo>
                    <a:pt x="269874" y="5714"/>
                  </a:lnTo>
                  <a:lnTo>
                    <a:pt x="266699" y="0"/>
                  </a:lnTo>
                  <a:lnTo>
                    <a:pt x="260985" y="5714"/>
                  </a:lnTo>
                  <a:lnTo>
                    <a:pt x="255270" y="10794"/>
                  </a:lnTo>
                  <a:lnTo>
                    <a:pt x="248920" y="16509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7" name="object 127"/>
          <p:cNvGrpSpPr/>
          <p:nvPr/>
        </p:nvGrpSpPr>
        <p:grpSpPr>
          <a:xfrm>
            <a:off x="13693775" y="8121650"/>
            <a:ext cx="610235" cy="1908810"/>
            <a:chOff x="13693775" y="8121650"/>
            <a:chExt cx="610235" cy="1908810"/>
          </a:xfrm>
        </p:grpSpPr>
        <p:sp>
          <p:nvSpPr>
            <p:cNvPr id="128" name="object 128"/>
            <p:cNvSpPr/>
            <p:nvPr/>
          </p:nvSpPr>
          <p:spPr>
            <a:xfrm>
              <a:off x="13731875" y="8138159"/>
              <a:ext cx="556260" cy="1854200"/>
            </a:xfrm>
            <a:custGeom>
              <a:avLst/>
              <a:gdLst/>
              <a:ahLst/>
              <a:cxnLst/>
              <a:rect l="l" t="t" r="r" b="b"/>
              <a:pathLst>
                <a:path w="556259" h="1854200">
                  <a:moveTo>
                    <a:pt x="443865" y="0"/>
                  </a:moveTo>
                  <a:lnTo>
                    <a:pt x="409575" y="31115"/>
                  </a:lnTo>
                  <a:lnTo>
                    <a:pt x="376555" y="64135"/>
                  </a:lnTo>
                  <a:lnTo>
                    <a:pt x="346075" y="99060"/>
                  </a:lnTo>
                  <a:lnTo>
                    <a:pt x="317500" y="135890"/>
                  </a:lnTo>
                  <a:lnTo>
                    <a:pt x="290194" y="173990"/>
                  </a:lnTo>
                  <a:lnTo>
                    <a:pt x="264794" y="213995"/>
                  </a:lnTo>
                  <a:lnTo>
                    <a:pt x="241300" y="255270"/>
                  </a:lnTo>
                  <a:lnTo>
                    <a:pt x="219709" y="297815"/>
                  </a:lnTo>
                  <a:lnTo>
                    <a:pt x="199390" y="341630"/>
                  </a:lnTo>
                  <a:lnTo>
                    <a:pt x="180975" y="386715"/>
                  </a:lnTo>
                  <a:lnTo>
                    <a:pt x="163830" y="432435"/>
                  </a:lnTo>
                  <a:lnTo>
                    <a:pt x="147955" y="478790"/>
                  </a:lnTo>
                  <a:lnTo>
                    <a:pt x="133984" y="526415"/>
                  </a:lnTo>
                  <a:lnTo>
                    <a:pt x="120650" y="574040"/>
                  </a:lnTo>
                  <a:lnTo>
                    <a:pt x="109219" y="622935"/>
                  </a:lnTo>
                  <a:lnTo>
                    <a:pt x="99059" y="671830"/>
                  </a:lnTo>
                  <a:lnTo>
                    <a:pt x="89534" y="720725"/>
                  </a:lnTo>
                  <a:lnTo>
                    <a:pt x="81915" y="770255"/>
                  </a:lnTo>
                  <a:lnTo>
                    <a:pt x="74930" y="819150"/>
                  </a:lnTo>
                  <a:lnTo>
                    <a:pt x="69215" y="868680"/>
                  </a:lnTo>
                  <a:lnTo>
                    <a:pt x="64134" y="917575"/>
                  </a:lnTo>
                  <a:lnTo>
                    <a:pt x="56515" y="1016000"/>
                  </a:lnTo>
                  <a:lnTo>
                    <a:pt x="51434" y="1115060"/>
                  </a:lnTo>
                  <a:lnTo>
                    <a:pt x="38100" y="1461135"/>
                  </a:lnTo>
                  <a:lnTo>
                    <a:pt x="35559" y="1510665"/>
                  </a:lnTo>
                  <a:lnTo>
                    <a:pt x="29209" y="1609090"/>
                  </a:lnTo>
                  <a:lnTo>
                    <a:pt x="20319" y="1707515"/>
                  </a:lnTo>
                  <a:lnTo>
                    <a:pt x="14605" y="1756410"/>
                  </a:lnTo>
                  <a:lnTo>
                    <a:pt x="7619" y="1805305"/>
                  </a:lnTo>
                  <a:lnTo>
                    <a:pt x="0" y="1854200"/>
                  </a:lnTo>
                  <a:lnTo>
                    <a:pt x="20319" y="1808480"/>
                  </a:lnTo>
                  <a:lnTo>
                    <a:pt x="42544" y="1764030"/>
                  </a:lnTo>
                  <a:lnTo>
                    <a:pt x="65405" y="1718945"/>
                  </a:lnTo>
                  <a:lnTo>
                    <a:pt x="115569" y="1630680"/>
                  </a:lnTo>
                  <a:lnTo>
                    <a:pt x="142240" y="1587500"/>
                  </a:lnTo>
                  <a:lnTo>
                    <a:pt x="168909" y="1543685"/>
                  </a:lnTo>
                  <a:lnTo>
                    <a:pt x="279400" y="1368425"/>
                  </a:lnTo>
                  <a:lnTo>
                    <a:pt x="306705" y="1323975"/>
                  </a:lnTo>
                  <a:lnTo>
                    <a:pt x="333375" y="1279525"/>
                  </a:lnTo>
                  <a:lnTo>
                    <a:pt x="359409" y="1234440"/>
                  </a:lnTo>
                  <a:lnTo>
                    <a:pt x="384175" y="1188720"/>
                  </a:lnTo>
                  <a:lnTo>
                    <a:pt x="408305" y="1142365"/>
                  </a:lnTo>
                  <a:lnTo>
                    <a:pt x="431165" y="1095375"/>
                  </a:lnTo>
                  <a:lnTo>
                    <a:pt x="452119" y="1047750"/>
                  </a:lnTo>
                  <a:lnTo>
                    <a:pt x="471805" y="999490"/>
                  </a:lnTo>
                  <a:lnTo>
                    <a:pt x="488315" y="953770"/>
                  </a:lnTo>
                  <a:lnTo>
                    <a:pt x="502919" y="906780"/>
                  </a:lnTo>
                  <a:lnTo>
                    <a:pt x="516255" y="859790"/>
                  </a:lnTo>
                  <a:lnTo>
                    <a:pt x="527050" y="812165"/>
                  </a:lnTo>
                  <a:lnTo>
                    <a:pt x="536575" y="764540"/>
                  </a:lnTo>
                  <a:lnTo>
                    <a:pt x="544194" y="716280"/>
                  </a:lnTo>
                  <a:lnTo>
                    <a:pt x="549909" y="667385"/>
                  </a:lnTo>
                  <a:lnTo>
                    <a:pt x="553719" y="619125"/>
                  </a:lnTo>
                  <a:lnTo>
                    <a:pt x="555625" y="570230"/>
                  </a:lnTo>
                  <a:lnTo>
                    <a:pt x="556259" y="521335"/>
                  </a:lnTo>
                  <a:lnTo>
                    <a:pt x="554990" y="472440"/>
                  </a:lnTo>
                  <a:lnTo>
                    <a:pt x="551815" y="423545"/>
                  </a:lnTo>
                  <a:lnTo>
                    <a:pt x="546734" y="375285"/>
                  </a:lnTo>
                  <a:lnTo>
                    <a:pt x="540384" y="326390"/>
                  </a:lnTo>
                  <a:lnTo>
                    <a:pt x="531494" y="278765"/>
                  </a:lnTo>
                  <a:lnTo>
                    <a:pt x="521334" y="231140"/>
                  </a:lnTo>
                  <a:lnTo>
                    <a:pt x="509269" y="183515"/>
                  </a:lnTo>
                  <a:lnTo>
                    <a:pt x="495934" y="136525"/>
                  </a:lnTo>
                  <a:lnTo>
                    <a:pt x="480059" y="90170"/>
                  </a:lnTo>
                  <a:lnTo>
                    <a:pt x="462915" y="44450"/>
                  </a:lnTo>
                  <a:lnTo>
                    <a:pt x="443865" y="0"/>
                  </a:lnTo>
                  <a:close/>
                </a:path>
              </a:pathLst>
            </a:custGeom>
            <a:solidFill>
              <a:srgbClr val="B9BC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13712190" y="8145145"/>
              <a:ext cx="477520" cy="1876425"/>
            </a:xfrm>
            <a:custGeom>
              <a:avLst/>
              <a:gdLst/>
              <a:ahLst/>
              <a:cxnLst/>
              <a:rect l="l" t="t" r="r" b="b"/>
              <a:pathLst>
                <a:path w="477519" h="1876425">
                  <a:moveTo>
                    <a:pt x="461009" y="0"/>
                  </a:moveTo>
                  <a:lnTo>
                    <a:pt x="457200" y="2539"/>
                  </a:lnTo>
                  <a:lnTo>
                    <a:pt x="456565" y="57149"/>
                  </a:lnTo>
                  <a:lnTo>
                    <a:pt x="455294" y="107949"/>
                  </a:lnTo>
                  <a:lnTo>
                    <a:pt x="450215" y="209549"/>
                  </a:lnTo>
                  <a:lnTo>
                    <a:pt x="442594" y="310514"/>
                  </a:lnTo>
                  <a:lnTo>
                    <a:pt x="437515" y="360679"/>
                  </a:lnTo>
                  <a:lnTo>
                    <a:pt x="431800" y="410844"/>
                  </a:lnTo>
                  <a:lnTo>
                    <a:pt x="425450" y="461009"/>
                  </a:lnTo>
                  <a:lnTo>
                    <a:pt x="418465" y="511174"/>
                  </a:lnTo>
                  <a:lnTo>
                    <a:pt x="410844" y="561339"/>
                  </a:lnTo>
                  <a:lnTo>
                    <a:pt x="402590" y="611504"/>
                  </a:lnTo>
                  <a:lnTo>
                    <a:pt x="393700" y="661669"/>
                  </a:lnTo>
                  <a:lnTo>
                    <a:pt x="384175" y="711199"/>
                  </a:lnTo>
                  <a:lnTo>
                    <a:pt x="374015" y="760729"/>
                  </a:lnTo>
                  <a:lnTo>
                    <a:pt x="363219" y="810259"/>
                  </a:lnTo>
                  <a:lnTo>
                    <a:pt x="351790" y="859789"/>
                  </a:lnTo>
                  <a:lnTo>
                    <a:pt x="339725" y="909319"/>
                  </a:lnTo>
                  <a:lnTo>
                    <a:pt x="327025" y="958849"/>
                  </a:lnTo>
                  <a:lnTo>
                    <a:pt x="313690" y="1009014"/>
                  </a:lnTo>
                  <a:lnTo>
                    <a:pt x="299719" y="1059179"/>
                  </a:lnTo>
                  <a:lnTo>
                    <a:pt x="269240" y="1158239"/>
                  </a:lnTo>
                  <a:lnTo>
                    <a:pt x="253365" y="1207769"/>
                  </a:lnTo>
                  <a:lnTo>
                    <a:pt x="219075" y="1306194"/>
                  </a:lnTo>
                  <a:lnTo>
                    <a:pt x="201294" y="1355089"/>
                  </a:lnTo>
                  <a:lnTo>
                    <a:pt x="164465" y="1452244"/>
                  </a:lnTo>
                  <a:lnTo>
                    <a:pt x="139065" y="1514474"/>
                  </a:lnTo>
                  <a:lnTo>
                    <a:pt x="86994" y="1638299"/>
                  </a:lnTo>
                  <a:lnTo>
                    <a:pt x="24129" y="1773554"/>
                  </a:lnTo>
                  <a:lnTo>
                    <a:pt x="9525" y="1810384"/>
                  </a:lnTo>
                  <a:lnTo>
                    <a:pt x="0" y="1847214"/>
                  </a:lnTo>
                  <a:lnTo>
                    <a:pt x="1269" y="1869439"/>
                  </a:lnTo>
                  <a:lnTo>
                    <a:pt x="12700" y="1876424"/>
                  </a:lnTo>
                  <a:lnTo>
                    <a:pt x="45719" y="1844039"/>
                  </a:lnTo>
                  <a:lnTo>
                    <a:pt x="67309" y="1798319"/>
                  </a:lnTo>
                  <a:lnTo>
                    <a:pt x="88265" y="1752599"/>
                  </a:lnTo>
                  <a:lnTo>
                    <a:pt x="128904" y="1659889"/>
                  </a:lnTo>
                  <a:lnTo>
                    <a:pt x="186054" y="1519554"/>
                  </a:lnTo>
                  <a:lnTo>
                    <a:pt x="221615" y="1424939"/>
                  </a:lnTo>
                  <a:lnTo>
                    <a:pt x="238759" y="1377314"/>
                  </a:lnTo>
                  <a:lnTo>
                    <a:pt x="271779" y="1281429"/>
                  </a:lnTo>
                  <a:lnTo>
                    <a:pt x="302259" y="1184909"/>
                  </a:lnTo>
                  <a:lnTo>
                    <a:pt x="316865" y="1136649"/>
                  </a:lnTo>
                  <a:lnTo>
                    <a:pt x="330834" y="1087754"/>
                  </a:lnTo>
                  <a:lnTo>
                    <a:pt x="344169" y="1039494"/>
                  </a:lnTo>
                  <a:lnTo>
                    <a:pt x="369569" y="941069"/>
                  </a:lnTo>
                  <a:lnTo>
                    <a:pt x="381000" y="892174"/>
                  </a:lnTo>
                  <a:lnTo>
                    <a:pt x="402590" y="796289"/>
                  </a:lnTo>
                  <a:lnTo>
                    <a:pt x="413384" y="747394"/>
                  </a:lnTo>
                  <a:lnTo>
                    <a:pt x="423544" y="697864"/>
                  </a:lnTo>
                  <a:lnTo>
                    <a:pt x="433069" y="647699"/>
                  </a:lnTo>
                  <a:lnTo>
                    <a:pt x="441959" y="597534"/>
                  </a:lnTo>
                  <a:lnTo>
                    <a:pt x="450215" y="546734"/>
                  </a:lnTo>
                  <a:lnTo>
                    <a:pt x="457834" y="495934"/>
                  </a:lnTo>
                  <a:lnTo>
                    <a:pt x="464184" y="445134"/>
                  </a:lnTo>
                  <a:lnTo>
                    <a:pt x="469265" y="394334"/>
                  </a:lnTo>
                  <a:lnTo>
                    <a:pt x="473709" y="344169"/>
                  </a:lnTo>
                  <a:lnTo>
                    <a:pt x="476250" y="293369"/>
                  </a:lnTo>
                  <a:lnTo>
                    <a:pt x="477519" y="243839"/>
                  </a:lnTo>
                  <a:lnTo>
                    <a:pt x="477519" y="194309"/>
                  </a:lnTo>
                  <a:lnTo>
                    <a:pt x="476250" y="145414"/>
                  </a:lnTo>
                  <a:lnTo>
                    <a:pt x="473075" y="97789"/>
                  </a:lnTo>
                  <a:lnTo>
                    <a:pt x="467994" y="50164"/>
                  </a:lnTo>
                  <a:lnTo>
                    <a:pt x="461009" y="0"/>
                  </a:lnTo>
                  <a:close/>
                </a:path>
              </a:pathLst>
            </a:custGeom>
            <a:solidFill>
              <a:srgbClr val="536F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13750925" y="8185150"/>
              <a:ext cx="536575" cy="1738630"/>
            </a:xfrm>
            <a:custGeom>
              <a:avLst/>
              <a:gdLst/>
              <a:ahLst/>
              <a:cxnLst/>
              <a:rect l="l" t="t" r="r" b="b"/>
              <a:pathLst>
                <a:path w="536575" h="1738629">
                  <a:moveTo>
                    <a:pt x="371475" y="2539"/>
                  </a:moveTo>
                  <a:lnTo>
                    <a:pt x="339090" y="37464"/>
                  </a:lnTo>
                  <a:lnTo>
                    <a:pt x="308609" y="74294"/>
                  </a:lnTo>
                  <a:lnTo>
                    <a:pt x="280034" y="113030"/>
                  </a:lnTo>
                  <a:lnTo>
                    <a:pt x="253365" y="153669"/>
                  </a:lnTo>
                  <a:lnTo>
                    <a:pt x="228600" y="195580"/>
                  </a:lnTo>
                  <a:lnTo>
                    <a:pt x="205740" y="239394"/>
                  </a:lnTo>
                  <a:lnTo>
                    <a:pt x="184784" y="283844"/>
                  </a:lnTo>
                  <a:lnTo>
                    <a:pt x="165100" y="329564"/>
                  </a:lnTo>
                  <a:lnTo>
                    <a:pt x="147319" y="376555"/>
                  </a:lnTo>
                  <a:lnTo>
                    <a:pt x="130809" y="424180"/>
                  </a:lnTo>
                  <a:lnTo>
                    <a:pt x="116205" y="472439"/>
                  </a:lnTo>
                  <a:lnTo>
                    <a:pt x="102234" y="521969"/>
                  </a:lnTo>
                  <a:lnTo>
                    <a:pt x="90169" y="571500"/>
                  </a:lnTo>
                  <a:lnTo>
                    <a:pt x="80009" y="621664"/>
                  </a:lnTo>
                  <a:lnTo>
                    <a:pt x="70484" y="672464"/>
                  </a:lnTo>
                  <a:lnTo>
                    <a:pt x="62230" y="722630"/>
                  </a:lnTo>
                  <a:lnTo>
                    <a:pt x="55244" y="773430"/>
                  </a:lnTo>
                </a:path>
                <a:path w="536575" h="1738629">
                  <a:moveTo>
                    <a:pt x="42544" y="895985"/>
                  </a:moveTo>
                  <a:lnTo>
                    <a:pt x="38734" y="946785"/>
                  </a:lnTo>
                  <a:lnTo>
                    <a:pt x="35559" y="998219"/>
                  </a:lnTo>
                  <a:lnTo>
                    <a:pt x="32384" y="1049655"/>
                  </a:lnTo>
                  <a:lnTo>
                    <a:pt x="30480" y="1100455"/>
                  </a:lnTo>
                  <a:lnTo>
                    <a:pt x="27940" y="1151890"/>
                  </a:lnTo>
                  <a:lnTo>
                    <a:pt x="26034" y="1203325"/>
                  </a:lnTo>
                  <a:lnTo>
                    <a:pt x="24765" y="1254760"/>
                  </a:lnTo>
                  <a:lnTo>
                    <a:pt x="22859" y="1306195"/>
                  </a:lnTo>
                  <a:lnTo>
                    <a:pt x="20955" y="1357630"/>
                  </a:lnTo>
                  <a:lnTo>
                    <a:pt x="18415" y="1409065"/>
                  </a:lnTo>
                  <a:lnTo>
                    <a:pt x="15875" y="1459865"/>
                  </a:lnTo>
                  <a:lnTo>
                    <a:pt x="12700" y="1511300"/>
                  </a:lnTo>
                  <a:lnTo>
                    <a:pt x="9525" y="1562100"/>
                  </a:lnTo>
                  <a:lnTo>
                    <a:pt x="5080" y="1613535"/>
                  </a:lnTo>
                  <a:lnTo>
                    <a:pt x="0" y="1664335"/>
                  </a:lnTo>
                </a:path>
                <a:path w="536575" h="1738629">
                  <a:moveTo>
                    <a:pt x="37465" y="1738630"/>
                  </a:moveTo>
                  <a:lnTo>
                    <a:pt x="54609" y="1700530"/>
                  </a:lnTo>
                  <a:lnTo>
                    <a:pt x="71119" y="1662430"/>
                  </a:lnTo>
                  <a:lnTo>
                    <a:pt x="87630" y="1623695"/>
                  </a:lnTo>
                  <a:lnTo>
                    <a:pt x="104140" y="1584960"/>
                  </a:lnTo>
                </a:path>
                <a:path w="536575" h="1738629">
                  <a:moveTo>
                    <a:pt x="160655" y="1479550"/>
                  </a:moveTo>
                  <a:lnTo>
                    <a:pt x="187325" y="1437005"/>
                  </a:lnTo>
                  <a:lnTo>
                    <a:pt x="213994" y="1394460"/>
                  </a:lnTo>
                  <a:lnTo>
                    <a:pt x="240665" y="1351915"/>
                  </a:lnTo>
                  <a:lnTo>
                    <a:pt x="267334" y="1309370"/>
                  </a:lnTo>
                  <a:lnTo>
                    <a:pt x="294005" y="1266190"/>
                  </a:lnTo>
                  <a:lnTo>
                    <a:pt x="319405" y="1223010"/>
                  </a:lnTo>
                  <a:lnTo>
                    <a:pt x="344805" y="1179195"/>
                  </a:lnTo>
                  <a:lnTo>
                    <a:pt x="368934" y="1134745"/>
                  </a:lnTo>
                  <a:lnTo>
                    <a:pt x="391794" y="1089660"/>
                  </a:lnTo>
                  <a:lnTo>
                    <a:pt x="414019" y="1043940"/>
                  </a:lnTo>
                  <a:lnTo>
                    <a:pt x="434340" y="997585"/>
                  </a:lnTo>
                </a:path>
                <a:path w="536575" h="1738629">
                  <a:moveTo>
                    <a:pt x="477519" y="879475"/>
                  </a:moveTo>
                  <a:lnTo>
                    <a:pt x="491490" y="831850"/>
                  </a:lnTo>
                  <a:lnTo>
                    <a:pt x="503555" y="783589"/>
                  </a:lnTo>
                  <a:lnTo>
                    <a:pt x="513715" y="734694"/>
                  </a:lnTo>
                  <a:lnTo>
                    <a:pt x="521969" y="685800"/>
                  </a:lnTo>
                  <a:lnTo>
                    <a:pt x="528319" y="636269"/>
                  </a:lnTo>
                  <a:lnTo>
                    <a:pt x="532765" y="586739"/>
                  </a:lnTo>
                  <a:lnTo>
                    <a:pt x="535940" y="536575"/>
                  </a:lnTo>
                  <a:lnTo>
                    <a:pt x="536575" y="487044"/>
                  </a:lnTo>
                  <a:lnTo>
                    <a:pt x="535940" y="436880"/>
                  </a:lnTo>
                  <a:lnTo>
                    <a:pt x="532765" y="387350"/>
                  </a:lnTo>
                  <a:lnTo>
                    <a:pt x="528319" y="337819"/>
                  </a:lnTo>
                  <a:lnTo>
                    <a:pt x="521969" y="288289"/>
                  </a:lnTo>
                  <a:lnTo>
                    <a:pt x="513715" y="238760"/>
                  </a:lnTo>
                  <a:lnTo>
                    <a:pt x="503555" y="190500"/>
                  </a:lnTo>
                  <a:lnTo>
                    <a:pt x="491490" y="141605"/>
                  </a:lnTo>
                  <a:lnTo>
                    <a:pt x="477519" y="93980"/>
                  </a:lnTo>
                  <a:lnTo>
                    <a:pt x="461644" y="46355"/>
                  </a:lnTo>
                  <a:lnTo>
                    <a:pt x="444500" y="0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13798550" y="8982710"/>
              <a:ext cx="5080" cy="48895"/>
            </a:xfrm>
            <a:custGeom>
              <a:avLst/>
              <a:gdLst/>
              <a:ahLst/>
              <a:cxnLst/>
              <a:rect l="l" t="t" r="r" b="b"/>
              <a:pathLst>
                <a:path w="5080" h="48895">
                  <a:moveTo>
                    <a:pt x="5080" y="0"/>
                  </a:moveTo>
                  <a:lnTo>
                    <a:pt x="4444" y="7620"/>
                  </a:lnTo>
                  <a:lnTo>
                    <a:pt x="3175" y="15875"/>
                  </a:lnTo>
                  <a:lnTo>
                    <a:pt x="2540" y="24130"/>
                  </a:lnTo>
                  <a:lnTo>
                    <a:pt x="1905" y="32385"/>
                  </a:lnTo>
                  <a:lnTo>
                    <a:pt x="634" y="40640"/>
                  </a:lnTo>
                  <a:lnTo>
                    <a:pt x="0" y="48895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2" name="object 13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3693775" y="9858375"/>
              <a:ext cx="91437" cy="172084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13864589" y="8138159"/>
              <a:ext cx="347980" cy="1609090"/>
            </a:xfrm>
            <a:custGeom>
              <a:avLst/>
              <a:gdLst/>
              <a:ahLst/>
              <a:cxnLst/>
              <a:rect l="l" t="t" r="r" b="b"/>
              <a:pathLst>
                <a:path w="347980" h="1609090">
                  <a:moveTo>
                    <a:pt x="0" y="1609090"/>
                  </a:moveTo>
                  <a:lnTo>
                    <a:pt x="3175" y="1602105"/>
                  </a:lnTo>
                  <a:lnTo>
                    <a:pt x="6350" y="1594485"/>
                  </a:lnTo>
                  <a:lnTo>
                    <a:pt x="9525" y="1586865"/>
                  </a:lnTo>
                  <a:lnTo>
                    <a:pt x="13334" y="1580515"/>
                  </a:lnTo>
                  <a:lnTo>
                    <a:pt x="17779" y="1573530"/>
                  </a:lnTo>
                  <a:lnTo>
                    <a:pt x="22225" y="1566545"/>
                  </a:lnTo>
                </a:path>
                <a:path w="347980" h="1609090">
                  <a:moveTo>
                    <a:pt x="330200" y="1021715"/>
                  </a:moveTo>
                  <a:lnTo>
                    <a:pt x="333375" y="1014730"/>
                  </a:lnTo>
                  <a:lnTo>
                    <a:pt x="336550" y="1007110"/>
                  </a:lnTo>
                  <a:lnTo>
                    <a:pt x="339090" y="999490"/>
                  </a:lnTo>
                  <a:lnTo>
                    <a:pt x="341629" y="993140"/>
                  </a:lnTo>
                  <a:lnTo>
                    <a:pt x="343534" y="987425"/>
                  </a:lnTo>
                  <a:lnTo>
                    <a:pt x="346075" y="981710"/>
                  </a:lnTo>
                  <a:lnTo>
                    <a:pt x="347979" y="975360"/>
                  </a:lnTo>
                </a:path>
                <a:path w="347980" h="1609090">
                  <a:moveTo>
                    <a:pt x="321309" y="23495"/>
                  </a:moveTo>
                  <a:lnTo>
                    <a:pt x="318769" y="17145"/>
                  </a:lnTo>
                  <a:lnTo>
                    <a:pt x="316229" y="11430"/>
                  </a:lnTo>
                  <a:lnTo>
                    <a:pt x="313690" y="5715"/>
                  </a:lnTo>
                  <a:lnTo>
                    <a:pt x="311150" y="0"/>
                  </a:lnTo>
                  <a:lnTo>
                    <a:pt x="305434" y="5080"/>
                  </a:lnTo>
                  <a:lnTo>
                    <a:pt x="299084" y="10160"/>
                  </a:lnTo>
                  <a:lnTo>
                    <a:pt x="293369" y="15875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4" name="object 134"/>
          <p:cNvSpPr txBox="1">
            <a:spLocks noGrp="1"/>
          </p:cNvSpPr>
          <p:nvPr>
            <p:ph type="title"/>
          </p:nvPr>
        </p:nvSpPr>
        <p:spPr>
          <a:xfrm>
            <a:off x="596900" y="633476"/>
            <a:ext cx="14611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65" dirty="0"/>
              <a:t>La</a:t>
            </a:r>
            <a:r>
              <a:rPr sz="2400" spc="90" dirty="0"/>
              <a:t>m</a:t>
            </a:r>
            <a:r>
              <a:rPr sz="2400" spc="75" dirty="0"/>
              <a:t>p</a:t>
            </a:r>
            <a:r>
              <a:rPr sz="2400" spc="25" dirty="0"/>
              <a:t>i</a:t>
            </a:r>
            <a:r>
              <a:rPr sz="2400" spc="45" dirty="0"/>
              <a:t>r</a:t>
            </a:r>
            <a:r>
              <a:rPr sz="2400" spc="55" dirty="0"/>
              <a:t>an</a:t>
            </a:r>
            <a:endParaRPr sz="2400"/>
          </a:p>
        </p:txBody>
      </p:sp>
      <p:sp>
        <p:nvSpPr>
          <p:cNvPr id="135" name="object 135"/>
          <p:cNvSpPr txBox="1"/>
          <p:nvPr/>
        </p:nvSpPr>
        <p:spPr>
          <a:xfrm>
            <a:off x="609600" y="1495297"/>
            <a:ext cx="1513840" cy="239395"/>
          </a:xfrm>
          <a:prstGeom prst="rect">
            <a:avLst/>
          </a:prstGeom>
          <a:solidFill>
            <a:srgbClr val="29255E"/>
          </a:solidFill>
        </p:spPr>
        <p:txBody>
          <a:bodyPr vert="horz" wrap="square" lIns="0" tIns="0" rIns="0" bIns="0" rtlCol="0">
            <a:spAutoFit/>
          </a:bodyPr>
          <a:lstStyle/>
          <a:p>
            <a:pPr marL="220980">
              <a:lnSpc>
                <a:spcPts val="1845"/>
              </a:lnSpc>
            </a:pPr>
            <a:r>
              <a:rPr sz="1600" b="1" spc="-60" dirty="0">
                <a:solidFill>
                  <a:srgbClr val="FBFAEF"/>
                </a:solidFill>
                <a:latin typeface="Arial" panose="020B0604020202020204"/>
                <a:cs typeface="Arial" panose="020B0604020202020204"/>
              </a:rPr>
              <a:t>AKTIVITI</a:t>
            </a:r>
            <a:r>
              <a:rPr sz="1600" b="1" spc="-20" dirty="0">
                <a:solidFill>
                  <a:srgbClr val="FBFAE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55" dirty="0">
                <a:solidFill>
                  <a:srgbClr val="FBFAEF"/>
                </a:solidFill>
                <a:latin typeface="Arial" panose="020B0604020202020204"/>
                <a:cs typeface="Arial" panose="020B0604020202020204"/>
              </a:rPr>
              <a:t>2B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612140" y="2095246"/>
            <a:ext cx="3788410" cy="4076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Dadu yang boleh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potong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gunakan jika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250" spc="-3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tidak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mempunyainya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596900" y="2700274"/>
            <a:ext cx="17100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Potong</a:t>
            </a:r>
            <a:r>
              <a:rPr sz="7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7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sepanjang garisan yang</a:t>
            </a:r>
            <a:r>
              <a:rPr sz="7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7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lebih gelap</a:t>
            </a:r>
            <a:endParaRPr sz="7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2791714" y="2700274"/>
            <a:ext cx="135572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Lipat</a:t>
            </a:r>
            <a:r>
              <a:rPr sz="7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7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sepanjang garis</a:t>
            </a:r>
            <a:r>
              <a:rPr sz="7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7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putus-putus</a:t>
            </a:r>
            <a:endParaRPr sz="7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596900" y="10227056"/>
            <a:ext cx="1568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54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8168005" y="627887"/>
            <a:ext cx="1513840" cy="239395"/>
          </a:xfrm>
          <a:prstGeom prst="rect">
            <a:avLst/>
          </a:prstGeom>
          <a:solidFill>
            <a:srgbClr val="29255E"/>
          </a:solidFill>
        </p:spPr>
        <p:txBody>
          <a:bodyPr vert="horz" wrap="square" lIns="0" tIns="0" rIns="0" bIns="0" rtlCol="0">
            <a:spAutoFit/>
          </a:bodyPr>
          <a:lstStyle/>
          <a:p>
            <a:pPr marL="220345">
              <a:lnSpc>
                <a:spcPts val="1845"/>
              </a:lnSpc>
            </a:pPr>
            <a:r>
              <a:rPr sz="1600" b="1" spc="-30" dirty="0">
                <a:solidFill>
                  <a:srgbClr val="FBFAEF"/>
                </a:solidFill>
                <a:latin typeface="Arial" panose="020B0604020202020204"/>
                <a:cs typeface="Arial" panose="020B0604020202020204"/>
              </a:rPr>
              <a:t>ACTIVITY3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8155305" y="1124458"/>
            <a:ext cx="624840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Gambar yang boleh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dipotong dan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digunakan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menyusun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membuat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kolaj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taman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8551544" y="1595373"/>
            <a:ext cx="393319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Potong sepanjang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garis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putus-putus yang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lebih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gelap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14361667" y="10185907"/>
            <a:ext cx="1568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55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pic>
        <p:nvPicPr>
          <p:cNvPr id="144" name="object 14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8327135" y="2196083"/>
            <a:ext cx="1761744" cy="1380744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590276" y="2039111"/>
            <a:ext cx="1627631" cy="1696212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8351519" y="4152900"/>
            <a:ext cx="1694687" cy="1524000"/>
          </a:xfrm>
          <a:prstGeom prst="rect">
            <a:avLst/>
          </a:prstGeom>
        </p:spPr>
      </p:pic>
      <p:pic>
        <p:nvPicPr>
          <p:cNvPr id="147" name="object 147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2903707" y="4244340"/>
            <a:ext cx="1347215" cy="1342643"/>
          </a:xfrm>
          <a:prstGeom prst="rect">
            <a:avLst/>
          </a:prstGeom>
        </p:spPr>
      </p:pic>
      <p:grpSp>
        <p:nvGrpSpPr>
          <p:cNvPr id="148" name="object 148"/>
          <p:cNvGrpSpPr/>
          <p:nvPr/>
        </p:nvGrpSpPr>
        <p:grpSpPr>
          <a:xfrm>
            <a:off x="1059180" y="3689984"/>
            <a:ext cx="5228590" cy="6555105"/>
            <a:chOff x="1059180" y="3689984"/>
            <a:chExt cx="5228590" cy="6555105"/>
          </a:xfrm>
        </p:grpSpPr>
        <p:sp>
          <p:nvSpPr>
            <p:cNvPr id="149" name="object 149"/>
            <p:cNvSpPr/>
            <p:nvPr/>
          </p:nvSpPr>
          <p:spPr>
            <a:xfrm>
              <a:off x="3090544" y="3689984"/>
              <a:ext cx="278130" cy="247015"/>
            </a:xfrm>
            <a:custGeom>
              <a:avLst/>
              <a:gdLst/>
              <a:ahLst/>
              <a:cxnLst/>
              <a:rect l="l" t="t" r="r" b="b"/>
              <a:pathLst>
                <a:path w="278129" h="247014">
                  <a:moveTo>
                    <a:pt x="53340" y="146685"/>
                  </a:moveTo>
                  <a:lnTo>
                    <a:pt x="10794" y="166370"/>
                  </a:lnTo>
                  <a:lnTo>
                    <a:pt x="635" y="205105"/>
                  </a:lnTo>
                  <a:lnTo>
                    <a:pt x="6985" y="223520"/>
                  </a:lnTo>
                  <a:lnTo>
                    <a:pt x="20319" y="237490"/>
                  </a:lnTo>
                  <a:lnTo>
                    <a:pt x="37465" y="245745"/>
                  </a:lnTo>
                  <a:lnTo>
                    <a:pt x="57150" y="247015"/>
                  </a:lnTo>
                  <a:lnTo>
                    <a:pt x="79375" y="237490"/>
                  </a:lnTo>
                  <a:lnTo>
                    <a:pt x="92075" y="222885"/>
                  </a:lnTo>
                  <a:lnTo>
                    <a:pt x="49530" y="222885"/>
                  </a:lnTo>
                  <a:lnTo>
                    <a:pt x="40005" y="220980"/>
                  </a:lnTo>
                  <a:lnTo>
                    <a:pt x="31750" y="215265"/>
                  </a:lnTo>
                  <a:lnTo>
                    <a:pt x="26669" y="207010"/>
                  </a:lnTo>
                  <a:lnTo>
                    <a:pt x="24765" y="197485"/>
                  </a:lnTo>
                  <a:lnTo>
                    <a:pt x="26669" y="187325"/>
                  </a:lnTo>
                  <a:lnTo>
                    <a:pt x="31750" y="179070"/>
                  </a:lnTo>
                  <a:lnTo>
                    <a:pt x="40005" y="173990"/>
                  </a:lnTo>
                  <a:lnTo>
                    <a:pt x="50165" y="172085"/>
                  </a:lnTo>
                  <a:lnTo>
                    <a:pt x="93980" y="172085"/>
                  </a:lnTo>
                  <a:lnTo>
                    <a:pt x="109855" y="161290"/>
                  </a:lnTo>
                  <a:lnTo>
                    <a:pt x="121919" y="152400"/>
                  </a:lnTo>
                  <a:lnTo>
                    <a:pt x="71119" y="152400"/>
                  </a:lnTo>
                  <a:lnTo>
                    <a:pt x="61594" y="148590"/>
                  </a:lnTo>
                  <a:lnTo>
                    <a:pt x="53340" y="146685"/>
                  </a:lnTo>
                  <a:close/>
                </a:path>
                <a:path w="278129" h="247014">
                  <a:moveTo>
                    <a:pt x="93344" y="172085"/>
                  </a:moveTo>
                  <a:lnTo>
                    <a:pt x="50165" y="172085"/>
                  </a:lnTo>
                  <a:lnTo>
                    <a:pt x="59690" y="173990"/>
                  </a:lnTo>
                  <a:lnTo>
                    <a:pt x="67944" y="179070"/>
                  </a:lnTo>
                  <a:lnTo>
                    <a:pt x="73025" y="187325"/>
                  </a:lnTo>
                  <a:lnTo>
                    <a:pt x="75565" y="197485"/>
                  </a:lnTo>
                  <a:lnTo>
                    <a:pt x="73025" y="207645"/>
                  </a:lnTo>
                  <a:lnTo>
                    <a:pt x="67944" y="215265"/>
                  </a:lnTo>
                  <a:lnTo>
                    <a:pt x="59690" y="220980"/>
                  </a:lnTo>
                  <a:lnTo>
                    <a:pt x="49530" y="222885"/>
                  </a:lnTo>
                  <a:lnTo>
                    <a:pt x="92075" y="222885"/>
                  </a:lnTo>
                  <a:lnTo>
                    <a:pt x="93980" y="220345"/>
                  </a:lnTo>
                  <a:lnTo>
                    <a:pt x="99694" y="198120"/>
                  </a:lnTo>
                  <a:lnTo>
                    <a:pt x="93980" y="174625"/>
                  </a:lnTo>
                  <a:lnTo>
                    <a:pt x="93344" y="173355"/>
                  </a:lnTo>
                  <a:lnTo>
                    <a:pt x="93344" y="172085"/>
                  </a:lnTo>
                  <a:close/>
                </a:path>
                <a:path w="278129" h="247014">
                  <a:moveTo>
                    <a:pt x="200025" y="149225"/>
                  </a:moveTo>
                  <a:lnTo>
                    <a:pt x="127635" y="149225"/>
                  </a:lnTo>
                  <a:lnTo>
                    <a:pt x="220344" y="214630"/>
                  </a:lnTo>
                  <a:lnTo>
                    <a:pt x="229234" y="219075"/>
                  </a:lnTo>
                  <a:lnTo>
                    <a:pt x="238759" y="221615"/>
                  </a:lnTo>
                  <a:lnTo>
                    <a:pt x="248284" y="222250"/>
                  </a:lnTo>
                  <a:lnTo>
                    <a:pt x="257809" y="219710"/>
                  </a:lnTo>
                  <a:lnTo>
                    <a:pt x="266065" y="217170"/>
                  </a:lnTo>
                  <a:lnTo>
                    <a:pt x="273050" y="212090"/>
                  </a:lnTo>
                  <a:lnTo>
                    <a:pt x="278130" y="205105"/>
                  </a:lnTo>
                  <a:lnTo>
                    <a:pt x="278130" y="203835"/>
                  </a:lnTo>
                  <a:lnTo>
                    <a:pt x="200025" y="149225"/>
                  </a:lnTo>
                  <a:close/>
                </a:path>
                <a:path w="278129" h="247014">
                  <a:moveTo>
                    <a:pt x="121919" y="94615"/>
                  </a:moveTo>
                  <a:lnTo>
                    <a:pt x="72390" y="94615"/>
                  </a:lnTo>
                  <a:lnTo>
                    <a:pt x="113030" y="123190"/>
                  </a:lnTo>
                  <a:lnTo>
                    <a:pt x="113030" y="123825"/>
                  </a:lnTo>
                  <a:lnTo>
                    <a:pt x="72390" y="152400"/>
                  </a:lnTo>
                  <a:lnTo>
                    <a:pt x="121919" y="152400"/>
                  </a:lnTo>
                  <a:lnTo>
                    <a:pt x="126365" y="149225"/>
                  </a:lnTo>
                  <a:lnTo>
                    <a:pt x="200025" y="149225"/>
                  </a:lnTo>
                  <a:lnTo>
                    <a:pt x="163194" y="123825"/>
                  </a:lnTo>
                  <a:lnTo>
                    <a:pt x="200025" y="97790"/>
                  </a:lnTo>
                  <a:lnTo>
                    <a:pt x="126365" y="97790"/>
                  </a:lnTo>
                  <a:lnTo>
                    <a:pt x="121919" y="94615"/>
                  </a:lnTo>
                  <a:close/>
                </a:path>
                <a:path w="278129" h="247014">
                  <a:moveTo>
                    <a:pt x="44450" y="0"/>
                  </a:moveTo>
                  <a:lnTo>
                    <a:pt x="26035" y="5715"/>
                  </a:lnTo>
                  <a:lnTo>
                    <a:pt x="10794" y="18415"/>
                  </a:lnTo>
                  <a:lnTo>
                    <a:pt x="1905" y="34925"/>
                  </a:lnTo>
                  <a:lnTo>
                    <a:pt x="0" y="54610"/>
                  </a:lnTo>
                  <a:lnTo>
                    <a:pt x="8255" y="76835"/>
                  </a:lnTo>
                  <a:lnTo>
                    <a:pt x="24130" y="92710"/>
                  </a:lnTo>
                  <a:lnTo>
                    <a:pt x="45719" y="99060"/>
                  </a:lnTo>
                  <a:lnTo>
                    <a:pt x="69215" y="95250"/>
                  </a:lnTo>
                  <a:lnTo>
                    <a:pt x="71119" y="94615"/>
                  </a:lnTo>
                  <a:lnTo>
                    <a:pt x="121919" y="94615"/>
                  </a:lnTo>
                  <a:lnTo>
                    <a:pt x="102869" y="81280"/>
                  </a:lnTo>
                  <a:lnTo>
                    <a:pt x="93980" y="74930"/>
                  </a:lnTo>
                  <a:lnTo>
                    <a:pt x="50165" y="74930"/>
                  </a:lnTo>
                  <a:lnTo>
                    <a:pt x="40005" y="73025"/>
                  </a:lnTo>
                  <a:lnTo>
                    <a:pt x="31750" y="67945"/>
                  </a:lnTo>
                  <a:lnTo>
                    <a:pt x="26669" y="59690"/>
                  </a:lnTo>
                  <a:lnTo>
                    <a:pt x="24765" y="49530"/>
                  </a:lnTo>
                  <a:lnTo>
                    <a:pt x="26669" y="40005"/>
                  </a:lnTo>
                  <a:lnTo>
                    <a:pt x="32385" y="31750"/>
                  </a:lnTo>
                  <a:lnTo>
                    <a:pt x="40005" y="26035"/>
                  </a:lnTo>
                  <a:lnTo>
                    <a:pt x="50165" y="24130"/>
                  </a:lnTo>
                  <a:lnTo>
                    <a:pt x="91440" y="24130"/>
                  </a:lnTo>
                  <a:lnTo>
                    <a:pt x="84455" y="13970"/>
                  </a:lnTo>
                  <a:lnTo>
                    <a:pt x="66675" y="2540"/>
                  </a:lnTo>
                  <a:lnTo>
                    <a:pt x="44450" y="0"/>
                  </a:lnTo>
                  <a:close/>
                </a:path>
                <a:path w="278129" h="247014">
                  <a:moveTo>
                    <a:pt x="250190" y="25400"/>
                  </a:moveTo>
                  <a:lnTo>
                    <a:pt x="234950" y="26035"/>
                  </a:lnTo>
                  <a:lnTo>
                    <a:pt x="219709" y="33655"/>
                  </a:lnTo>
                  <a:lnTo>
                    <a:pt x="127635" y="97790"/>
                  </a:lnTo>
                  <a:lnTo>
                    <a:pt x="200025" y="97790"/>
                  </a:lnTo>
                  <a:lnTo>
                    <a:pt x="278130" y="43180"/>
                  </a:lnTo>
                  <a:lnTo>
                    <a:pt x="278130" y="41910"/>
                  </a:lnTo>
                  <a:lnTo>
                    <a:pt x="277494" y="41910"/>
                  </a:lnTo>
                  <a:lnTo>
                    <a:pt x="277494" y="41275"/>
                  </a:lnTo>
                  <a:lnTo>
                    <a:pt x="264794" y="30480"/>
                  </a:lnTo>
                  <a:lnTo>
                    <a:pt x="250190" y="25400"/>
                  </a:lnTo>
                  <a:close/>
                </a:path>
                <a:path w="278129" h="247014">
                  <a:moveTo>
                    <a:pt x="91440" y="24130"/>
                  </a:moveTo>
                  <a:lnTo>
                    <a:pt x="50165" y="24130"/>
                  </a:lnTo>
                  <a:lnTo>
                    <a:pt x="59690" y="26670"/>
                  </a:lnTo>
                  <a:lnTo>
                    <a:pt x="67944" y="31750"/>
                  </a:lnTo>
                  <a:lnTo>
                    <a:pt x="73025" y="40005"/>
                  </a:lnTo>
                  <a:lnTo>
                    <a:pt x="74930" y="49530"/>
                  </a:lnTo>
                  <a:lnTo>
                    <a:pt x="73025" y="59690"/>
                  </a:lnTo>
                  <a:lnTo>
                    <a:pt x="67944" y="67945"/>
                  </a:lnTo>
                  <a:lnTo>
                    <a:pt x="59690" y="73025"/>
                  </a:lnTo>
                  <a:lnTo>
                    <a:pt x="50165" y="74930"/>
                  </a:lnTo>
                  <a:lnTo>
                    <a:pt x="93344" y="74930"/>
                  </a:lnTo>
                  <a:lnTo>
                    <a:pt x="93344" y="73660"/>
                  </a:lnTo>
                  <a:lnTo>
                    <a:pt x="97155" y="66675"/>
                  </a:lnTo>
                  <a:lnTo>
                    <a:pt x="99060" y="60325"/>
                  </a:lnTo>
                  <a:lnTo>
                    <a:pt x="99694" y="53340"/>
                  </a:lnTo>
                  <a:lnTo>
                    <a:pt x="96519" y="31750"/>
                  </a:lnTo>
                  <a:lnTo>
                    <a:pt x="91440" y="24130"/>
                  </a:lnTo>
                  <a:close/>
                </a:path>
              </a:pathLst>
            </a:custGeom>
            <a:solidFill>
              <a:srgbClr val="29255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0" name="object 15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940050" y="3823334"/>
              <a:ext cx="226694" cy="171450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3292475" y="3822064"/>
              <a:ext cx="787400" cy="0"/>
            </a:xfrm>
            <a:custGeom>
              <a:avLst/>
              <a:gdLst/>
              <a:ahLst/>
              <a:cxnLst/>
              <a:rect l="l" t="t" r="r" b="b"/>
              <a:pathLst>
                <a:path w="787400">
                  <a:moveTo>
                    <a:pt x="0" y="0"/>
                  </a:moveTo>
                  <a:lnTo>
                    <a:pt x="78740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4414520" y="410590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19684" y="0"/>
                  </a:moveTo>
                  <a:lnTo>
                    <a:pt x="20319" y="6350"/>
                  </a:lnTo>
                  <a:lnTo>
                    <a:pt x="20319" y="13335"/>
                  </a:lnTo>
                  <a:lnTo>
                    <a:pt x="20319" y="20320"/>
                  </a:lnTo>
                  <a:lnTo>
                    <a:pt x="0" y="2032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2952115" y="4126864"/>
              <a:ext cx="1423035" cy="0"/>
            </a:xfrm>
            <a:custGeom>
              <a:avLst/>
              <a:gdLst/>
              <a:ahLst/>
              <a:cxnLst/>
              <a:rect l="l" t="t" r="r" b="b"/>
              <a:pathLst>
                <a:path w="1423035">
                  <a:moveTo>
                    <a:pt x="1423035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2910840" y="3821429"/>
              <a:ext cx="1247140" cy="304800"/>
            </a:xfrm>
            <a:custGeom>
              <a:avLst/>
              <a:gdLst/>
              <a:ahLst/>
              <a:cxnLst/>
              <a:rect l="l" t="t" r="r" b="b"/>
              <a:pathLst>
                <a:path w="1247139" h="304800">
                  <a:moveTo>
                    <a:pt x="20320" y="304800"/>
                  </a:moveTo>
                  <a:lnTo>
                    <a:pt x="0" y="304800"/>
                  </a:lnTo>
                  <a:lnTo>
                    <a:pt x="0" y="297815"/>
                  </a:lnTo>
                  <a:lnTo>
                    <a:pt x="0" y="290829"/>
                  </a:lnTo>
                  <a:lnTo>
                    <a:pt x="635" y="284479"/>
                  </a:lnTo>
                </a:path>
                <a:path w="1247139" h="304800">
                  <a:moveTo>
                    <a:pt x="6350" y="243840"/>
                  </a:moveTo>
                  <a:lnTo>
                    <a:pt x="8255" y="237490"/>
                  </a:lnTo>
                  <a:lnTo>
                    <a:pt x="9525" y="231140"/>
                  </a:lnTo>
                  <a:lnTo>
                    <a:pt x="11430" y="224790"/>
                  </a:lnTo>
                  <a:lnTo>
                    <a:pt x="12700" y="218440"/>
                  </a:lnTo>
                </a:path>
                <a:path w="1247139" h="304800">
                  <a:moveTo>
                    <a:pt x="279400" y="635"/>
                  </a:moveTo>
                  <a:lnTo>
                    <a:pt x="285750" y="0"/>
                  </a:lnTo>
                  <a:lnTo>
                    <a:pt x="292100" y="0"/>
                  </a:lnTo>
                  <a:lnTo>
                    <a:pt x="299085" y="0"/>
                  </a:lnTo>
                  <a:lnTo>
                    <a:pt x="305435" y="0"/>
                  </a:lnTo>
                  <a:lnTo>
                    <a:pt x="330835" y="0"/>
                  </a:lnTo>
                </a:path>
                <a:path w="1247139" h="304800">
                  <a:moveTo>
                    <a:pt x="1194435" y="0"/>
                  </a:moveTo>
                  <a:lnTo>
                    <a:pt x="1219835" y="0"/>
                  </a:lnTo>
                  <a:lnTo>
                    <a:pt x="1226820" y="0"/>
                  </a:lnTo>
                  <a:lnTo>
                    <a:pt x="1233805" y="0"/>
                  </a:lnTo>
                  <a:lnTo>
                    <a:pt x="1240155" y="635"/>
                  </a:lnTo>
                  <a:lnTo>
                    <a:pt x="1247139" y="635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5" name="object 15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208780" y="3829684"/>
              <a:ext cx="213995" cy="205104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4414520" y="4058919"/>
              <a:ext cx="20320" cy="1590040"/>
            </a:xfrm>
            <a:custGeom>
              <a:avLst/>
              <a:gdLst/>
              <a:ahLst/>
              <a:cxnLst/>
              <a:rect l="l" t="t" r="r" b="b"/>
              <a:pathLst>
                <a:path w="20320" h="1590039">
                  <a:moveTo>
                    <a:pt x="13334" y="0"/>
                  </a:moveTo>
                  <a:lnTo>
                    <a:pt x="14604" y="6984"/>
                  </a:lnTo>
                  <a:lnTo>
                    <a:pt x="15875" y="13334"/>
                  </a:lnTo>
                  <a:lnTo>
                    <a:pt x="17144" y="20320"/>
                  </a:lnTo>
                  <a:lnTo>
                    <a:pt x="18414" y="27304"/>
                  </a:lnTo>
                </a:path>
                <a:path w="20320" h="1590039">
                  <a:moveTo>
                    <a:pt x="20319" y="1569719"/>
                  </a:moveTo>
                  <a:lnTo>
                    <a:pt x="20319" y="1590039"/>
                  </a:lnTo>
                  <a:lnTo>
                    <a:pt x="0" y="1590039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2951480" y="5648959"/>
              <a:ext cx="1423670" cy="0"/>
            </a:xfrm>
            <a:custGeom>
              <a:avLst/>
              <a:gdLst/>
              <a:ahLst/>
              <a:cxnLst/>
              <a:rect l="l" t="t" r="r" b="b"/>
              <a:pathLst>
                <a:path w="1423670">
                  <a:moveTo>
                    <a:pt x="1423670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2910840" y="562863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20320" y="20320"/>
                  </a:moveTo>
                  <a:lnTo>
                    <a:pt x="0" y="2032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2911475" y="4165599"/>
              <a:ext cx="0" cy="1423035"/>
            </a:xfrm>
            <a:custGeom>
              <a:avLst/>
              <a:gdLst/>
              <a:ahLst/>
              <a:cxnLst/>
              <a:rect l="l" t="t" r="r" b="b"/>
              <a:pathLst>
                <a:path h="1423035">
                  <a:moveTo>
                    <a:pt x="0" y="142303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2910840" y="412495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0" y="20320"/>
                  </a:moveTo>
                  <a:lnTo>
                    <a:pt x="0" y="0"/>
                  </a:lnTo>
                  <a:lnTo>
                    <a:pt x="20320" y="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2971800" y="4124959"/>
              <a:ext cx="1423035" cy="0"/>
            </a:xfrm>
            <a:custGeom>
              <a:avLst/>
              <a:gdLst/>
              <a:ahLst/>
              <a:cxnLst/>
              <a:rect l="l" t="t" r="r" b="b"/>
              <a:pathLst>
                <a:path w="1423035">
                  <a:moveTo>
                    <a:pt x="0" y="0"/>
                  </a:moveTo>
                  <a:lnTo>
                    <a:pt x="1423035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4414520" y="412495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0" y="0"/>
                  </a:moveTo>
                  <a:lnTo>
                    <a:pt x="20319" y="0"/>
                  </a:lnTo>
                  <a:lnTo>
                    <a:pt x="20319" y="2032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4435475" y="4185919"/>
              <a:ext cx="0" cy="1423035"/>
            </a:xfrm>
            <a:custGeom>
              <a:avLst/>
              <a:gdLst/>
              <a:ahLst/>
              <a:cxnLst/>
              <a:rect l="l" t="t" r="r" b="b"/>
              <a:pathLst>
                <a:path h="1423035">
                  <a:moveTo>
                    <a:pt x="0" y="0"/>
                  </a:moveTo>
                  <a:lnTo>
                    <a:pt x="0" y="1423034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4414520" y="715263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20319" y="0"/>
                  </a:moveTo>
                  <a:lnTo>
                    <a:pt x="20319" y="20319"/>
                  </a:lnTo>
                  <a:lnTo>
                    <a:pt x="0" y="20319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2952115" y="7173594"/>
              <a:ext cx="1423035" cy="0"/>
            </a:xfrm>
            <a:custGeom>
              <a:avLst/>
              <a:gdLst/>
              <a:ahLst/>
              <a:cxnLst/>
              <a:rect l="l" t="t" r="r" b="b"/>
              <a:pathLst>
                <a:path w="1423035">
                  <a:moveTo>
                    <a:pt x="1423035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2910840" y="715263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20320" y="20319"/>
                  </a:moveTo>
                  <a:lnTo>
                    <a:pt x="0" y="2031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2911475" y="5689599"/>
              <a:ext cx="0" cy="1423670"/>
            </a:xfrm>
            <a:custGeom>
              <a:avLst/>
              <a:gdLst/>
              <a:ahLst/>
              <a:cxnLst/>
              <a:rect l="l" t="t" r="r" b="b"/>
              <a:pathLst>
                <a:path h="1423670">
                  <a:moveTo>
                    <a:pt x="0" y="142367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2910840" y="564895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0" y="20319"/>
                  </a:moveTo>
                  <a:lnTo>
                    <a:pt x="0" y="0"/>
                  </a:lnTo>
                  <a:lnTo>
                    <a:pt x="20320" y="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2971800" y="5649594"/>
              <a:ext cx="1423035" cy="0"/>
            </a:xfrm>
            <a:custGeom>
              <a:avLst/>
              <a:gdLst/>
              <a:ahLst/>
              <a:cxnLst/>
              <a:rect l="l" t="t" r="r" b="b"/>
              <a:pathLst>
                <a:path w="1423035">
                  <a:moveTo>
                    <a:pt x="0" y="0"/>
                  </a:moveTo>
                  <a:lnTo>
                    <a:pt x="1423035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4414520" y="564895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0" y="0"/>
                  </a:moveTo>
                  <a:lnTo>
                    <a:pt x="20319" y="0"/>
                  </a:lnTo>
                  <a:lnTo>
                    <a:pt x="20319" y="20319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4435475" y="5709919"/>
              <a:ext cx="0" cy="1423035"/>
            </a:xfrm>
            <a:custGeom>
              <a:avLst/>
              <a:gdLst/>
              <a:ahLst/>
              <a:cxnLst/>
              <a:rect l="l" t="t" r="r" b="b"/>
              <a:pathLst>
                <a:path h="1423034">
                  <a:moveTo>
                    <a:pt x="0" y="0"/>
                  </a:moveTo>
                  <a:lnTo>
                    <a:pt x="0" y="1423034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4414520" y="867917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20319" y="0"/>
                  </a:moveTo>
                  <a:lnTo>
                    <a:pt x="20319" y="20320"/>
                  </a:lnTo>
                  <a:lnTo>
                    <a:pt x="0" y="2032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2952115" y="8699500"/>
              <a:ext cx="1423035" cy="0"/>
            </a:xfrm>
            <a:custGeom>
              <a:avLst/>
              <a:gdLst/>
              <a:ahLst/>
              <a:cxnLst/>
              <a:rect l="l" t="t" r="r" b="b"/>
              <a:pathLst>
                <a:path w="1423035">
                  <a:moveTo>
                    <a:pt x="1423035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2910840" y="867917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20320" y="20320"/>
                  </a:moveTo>
                  <a:lnTo>
                    <a:pt x="0" y="2032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2911475" y="7216139"/>
              <a:ext cx="0" cy="1423035"/>
            </a:xfrm>
            <a:custGeom>
              <a:avLst/>
              <a:gdLst/>
              <a:ahLst/>
              <a:cxnLst/>
              <a:rect l="l" t="t" r="r" b="b"/>
              <a:pathLst>
                <a:path h="1423034">
                  <a:moveTo>
                    <a:pt x="0" y="142303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2910840" y="7175500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0" y="20320"/>
                  </a:moveTo>
                  <a:lnTo>
                    <a:pt x="0" y="0"/>
                  </a:lnTo>
                  <a:lnTo>
                    <a:pt x="20320" y="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2971800" y="7175500"/>
              <a:ext cx="1423035" cy="0"/>
            </a:xfrm>
            <a:custGeom>
              <a:avLst/>
              <a:gdLst/>
              <a:ahLst/>
              <a:cxnLst/>
              <a:rect l="l" t="t" r="r" b="b"/>
              <a:pathLst>
                <a:path w="1423035">
                  <a:moveTo>
                    <a:pt x="0" y="0"/>
                  </a:moveTo>
                  <a:lnTo>
                    <a:pt x="1423035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4414520" y="7175500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0" y="0"/>
                  </a:moveTo>
                  <a:lnTo>
                    <a:pt x="20319" y="0"/>
                  </a:lnTo>
                  <a:lnTo>
                    <a:pt x="20319" y="2032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4435475" y="7235825"/>
              <a:ext cx="0" cy="1423035"/>
            </a:xfrm>
            <a:custGeom>
              <a:avLst/>
              <a:gdLst/>
              <a:ahLst/>
              <a:cxnLst/>
              <a:rect l="l" t="t" r="r" b="b"/>
              <a:pathLst>
                <a:path h="1423034">
                  <a:moveTo>
                    <a:pt x="0" y="0"/>
                  </a:moveTo>
                  <a:lnTo>
                    <a:pt x="0" y="1423035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4414520" y="1020317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20319" y="0"/>
                  </a:moveTo>
                  <a:lnTo>
                    <a:pt x="20319" y="20320"/>
                  </a:lnTo>
                  <a:lnTo>
                    <a:pt x="0" y="2032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2952115" y="10223500"/>
              <a:ext cx="1423035" cy="0"/>
            </a:xfrm>
            <a:custGeom>
              <a:avLst/>
              <a:gdLst/>
              <a:ahLst/>
              <a:cxnLst/>
              <a:rect l="l" t="t" r="r" b="b"/>
              <a:pathLst>
                <a:path w="1423035">
                  <a:moveTo>
                    <a:pt x="1423035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2910840" y="1020317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20320" y="20320"/>
                  </a:moveTo>
                  <a:lnTo>
                    <a:pt x="0" y="2032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2911475" y="8740139"/>
              <a:ext cx="0" cy="1423035"/>
            </a:xfrm>
            <a:custGeom>
              <a:avLst/>
              <a:gdLst/>
              <a:ahLst/>
              <a:cxnLst/>
              <a:rect l="l" t="t" r="r" b="b"/>
              <a:pathLst>
                <a:path h="1423034">
                  <a:moveTo>
                    <a:pt x="0" y="142303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2910840" y="8699500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0" y="20319"/>
                  </a:moveTo>
                  <a:lnTo>
                    <a:pt x="0" y="0"/>
                  </a:lnTo>
                  <a:lnTo>
                    <a:pt x="20320" y="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2971800" y="8699500"/>
              <a:ext cx="1423035" cy="0"/>
            </a:xfrm>
            <a:custGeom>
              <a:avLst/>
              <a:gdLst/>
              <a:ahLst/>
              <a:cxnLst/>
              <a:rect l="l" t="t" r="r" b="b"/>
              <a:pathLst>
                <a:path w="1423035">
                  <a:moveTo>
                    <a:pt x="0" y="0"/>
                  </a:moveTo>
                  <a:lnTo>
                    <a:pt x="1423035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4414520" y="8699500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0" y="0"/>
                  </a:moveTo>
                  <a:lnTo>
                    <a:pt x="20319" y="0"/>
                  </a:lnTo>
                  <a:lnTo>
                    <a:pt x="20319" y="20319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4435475" y="8759825"/>
              <a:ext cx="0" cy="1423670"/>
            </a:xfrm>
            <a:custGeom>
              <a:avLst/>
              <a:gdLst/>
              <a:ahLst/>
              <a:cxnLst/>
              <a:rect l="l" t="t" r="r" b="b"/>
              <a:pathLst>
                <a:path h="1423670">
                  <a:moveTo>
                    <a:pt x="0" y="0"/>
                  </a:moveTo>
                  <a:lnTo>
                    <a:pt x="0" y="142367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4436109" y="867790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20319" y="20320"/>
                  </a:moveTo>
                  <a:lnTo>
                    <a:pt x="0" y="2032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4436745" y="7214869"/>
              <a:ext cx="0" cy="1423035"/>
            </a:xfrm>
            <a:custGeom>
              <a:avLst/>
              <a:gdLst/>
              <a:ahLst/>
              <a:cxnLst/>
              <a:rect l="l" t="t" r="r" b="b"/>
              <a:pathLst>
                <a:path h="1423034">
                  <a:moveTo>
                    <a:pt x="0" y="142303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4436109" y="717422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0" y="20320"/>
                  </a:moveTo>
                  <a:lnTo>
                    <a:pt x="0" y="0"/>
                  </a:lnTo>
                  <a:lnTo>
                    <a:pt x="20319" y="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4497070" y="7174229"/>
              <a:ext cx="1423035" cy="0"/>
            </a:xfrm>
            <a:custGeom>
              <a:avLst/>
              <a:gdLst/>
              <a:ahLst/>
              <a:cxnLst/>
              <a:rect l="l" t="t" r="r" b="b"/>
              <a:pathLst>
                <a:path w="1423035">
                  <a:moveTo>
                    <a:pt x="0" y="0"/>
                  </a:moveTo>
                  <a:lnTo>
                    <a:pt x="1423034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5939789" y="717422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0" y="0"/>
                  </a:moveTo>
                  <a:lnTo>
                    <a:pt x="20320" y="0"/>
                  </a:lnTo>
                  <a:lnTo>
                    <a:pt x="20320" y="2032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5960745" y="7235189"/>
              <a:ext cx="0" cy="1423035"/>
            </a:xfrm>
            <a:custGeom>
              <a:avLst/>
              <a:gdLst/>
              <a:ahLst/>
              <a:cxnLst/>
              <a:rect l="l" t="t" r="r" b="b"/>
              <a:pathLst>
                <a:path h="1423034">
                  <a:moveTo>
                    <a:pt x="0" y="0"/>
                  </a:moveTo>
                  <a:lnTo>
                    <a:pt x="0" y="1423034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5939789" y="867790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20320" y="0"/>
                  </a:moveTo>
                  <a:lnTo>
                    <a:pt x="20320" y="20320"/>
                  </a:lnTo>
                  <a:lnTo>
                    <a:pt x="0" y="2032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4476750" y="8698229"/>
              <a:ext cx="1423670" cy="0"/>
            </a:xfrm>
            <a:custGeom>
              <a:avLst/>
              <a:gdLst/>
              <a:ahLst/>
              <a:cxnLst/>
              <a:rect l="l" t="t" r="r" b="b"/>
              <a:pathLst>
                <a:path w="1423670">
                  <a:moveTo>
                    <a:pt x="1423670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1386205" y="867790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20319" y="20320"/>
                  </a:moveTo>
                  <a:lnTo>
                    <a:pt x="0" y="20320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1386205" y="7214869"/>
              <a:ext cx="0" cy="1423035"/>
            </a:xfrm>
            <a:custGeom>
              <a:avLst/>
              <a:gdLst/>
              <a:ahLst/>
              <a:cxnLst/>
              <a:rect l="l" t="t" r="r" b="b"/>
              <a:pathLst>
                <a:path h="1423034">
                  <a:moveTo>
                    <a:pt x="0" y="142303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1386205" y="717422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0" y="20320"/>
                  </a:moveTo>
                  <a:lnTo>
                    <a:pt x="0" y="0"/>
                  </a:lnTo>
                  <a:lnTo>
                    <a:pt x="20319" y="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1446530" y="7174229"/>
              <a:ext cx="1423670" cy="0"/>
            </a:xfrm>
            <a:custGeom>
              <a:avLst/>
              <a:gdLst/>
              <a:ahLst/>
              <a:cxnLst/>
              <a:rect l="l" t="t" r="r" b="b"/>
              <a:pathLst>
                <a:path w="1423670">
                  <a:moveTo>
                    <a:pt x="0" y="0"/>
                  </a:moveTo>
                  <a:lnTo>
                    <a:pt x="142367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2889884" y="717422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0" y="0"/>
                  </a:moveTo>
                  <a:lnTo>
                    <a:pt x="20319" y="0"/>
                  </a:lnTo>
                  <a:lnTo>
                    <a:pt x="20319" y="2032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2910205" y="7235189"/>
              <a:ext cx="0" cy="1423035"/>
            </a:xfrm>
            <a:custGeom>
              <a:avLst/>
              <a:gdLst/>
              <a:ahLst/>
              <a:cxnLst/>
              <a:rect l="l" t="t" r="r" b="b"/>
              <a:pathLst>
                <a:path h="1423034">
                  <a:moveTo>
                    <a:pt x="0" y="0"/>
                  </a:moveTo>
                  <a:lnTo>
                    <a:pt x="0" y="1423034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2889884" y="867790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20319" y="0"/>
                  </a:moveTo>
                  <a:lnTo>
                    <a:pt x="20319" y="20320"/>
                  </a:lnTo>
                  <a:lnTo>
                    <a:pt x="0" y="2032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1426845" y="8698229"/>
              <a:ext cx="1423035" cy="0"/>
            </a:xfrm>
            <a:custGeom>
              <a:avLst/>
              <a:gdLst/>
              <a:ahLst/>
              <a:cxnLst/>
              <a:rect l="l" t="t" r="r" b="b"/>
              <a:pathLst>
                <a:path w="1423035">
                  <a:moveTo>
                    <a:pt x="1423035" y="0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4436109" y="715263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20319" y="19684"/>
                  </a:moveTo>
                  <a:lnTo>
                    <a:pt x="13969" y="20319"/>
                  </a:lnTo>
                  <a:lnTo>
                    <a:pt x="6985" y="20319"/>
                  </a:lnTo>
                  <a:lnTo>
                    <a:pt x="0" y="20319"/>
                  </a:ln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4436109" y="5689599"/>
              <a:ext cx="0" cy="1423035"/>
            </a:xfrm>
            <a:custGeom>
              <a:avLst/>
              <a:gdLst/>
              <a:ahLst/>
              <a:cxnLst/>
              <a:rect l="l" t="t" r="r" b="b"/>
              <a:pathLst>
                <a:path h="1423034">
                  <a:moveTo>
                    <a:pt x="0" y="142303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4436109" y="564895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0" y="20319"/>
                  </a:moveTo>
                  <a:lnTo>
                    <a:pt x="0" y="0"/>
                  </a:lnTo>
                  <a:lnTo>
                    <a:pt x="6985" y="0"/>
                  </a:lnTo>
                  <a:lnTo>
                    <a:pt x="13969" y="635"/>
                  </a:lnTo>
                  <a:lnTo>
                    <a:pt x="20319" y="635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7" name="object 20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568189" y="5677534"/>
              <a:ext cx="171450" cy="226695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4740909" y="6029959"/>
              <a:ext cx="0" cy="787400"/>
            </a:xfrm>
            <a:custGeom>
              <a:avLst/>
              <a:gdLst/>
              <a:ahLst/>
              <a:cxnLst/>
              <a:rect l="l" t="t" r="r" b="b"/>
              <a:pathLst>
                <a:path h="787400">
                  <a:moveTo>
                    <a:pt x="0" y="0"/>
                  </a:moveTo>
                  <a:lnTo>
                    <a:pt x="0" y="78740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9" name="object 20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527550" y="6946264"/>
              <a:ext cx="205104" cy="213995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2890519" y="5654674"/>
              <a:ext cx="1850389" cy="1518920"/>
            </a:xfrm>
            <a:custGeom>
              <a:avLst/>
              <a:gdLst/>
              <a:ahLst/>
              <a:cxnLst/>
              <a:rect l="l" t="t" r="r" b="b"/>
              <a:pathLst>
                <a:path w="1850389" h="1518920">
                  <a:moveTo>
                    <a:pt x="1606550" y="0"/>
                  </a:moveTo>
                  <a:lnTo>
                    <a:pt x="1612900" y="1270"/>
                  </a:lnTo>
                  <a:lnTo>
                    <a:pt x="1619250" y="2539"/>
                  </a:lnTo>
                  <a:lnTo>
                    <a:pt x="1625600" y="4445"/>
                  </a:lnTo>
                  <a:lnTo>
                    <a:pt x="1631950" y="6350"/>
                  </a:lnTo>
                </a:path>
                <a:path w="1850389" h="1518920">
                  <a:moveTo>
                    <a:pt x="1849755" y="272414"/>
                  </a:moveTo>
                  <a:lnTo>
                    <a:pt x="1849755" y="278764"/>
                  </a:lnTo>
                  <a:lnTo>
                    <a:pt x="1850390" y="285114"/>
                  </a:lnTo>
                  <a:lnTo>
                    <a:pt x="1850390" y="292100"/>
                  </a:lnTo>
                  <a:lnTo>
                    <a:pt x="1850390" y="298450"/>
                  </a:lnTo>
                  <a:lnTo>
                    <a:pt x="1850390" y="323850"/>
                  </a:lnTo>
                </a:path>
                <a:path w="1850389" h="1518920">
                  <a:moveTo>
                    <a:pt x="1850390" y="1187450"/>
                  </a:moveTo>
                  <a:lnTo>
                    <a:pt x="1850390" y="1212850"/>
                  </a:lnTo>
                  <a:lnTo>
                    <a:pt x="1850390" y="1219835"/>
                  </a:lnTo>
                  <a:lnTo>
                    <a:pt x="1850390" y="1226820"/>
                  </a:lnTo>
                  <a:lnTo>
                    <a:pt x="1849755" y="1233804"/>
                  </a:lnTo>
                  <a:lnTo>
                    <a:pt x="1849755" y="1240154"/>
                  </a:lnTo>
                </a:path>
                <a:path w="1850389" h="1518920">
                  <a:moveTo>
                    <a:pt x="1613534" y="1510029"/>
                  </a:moveTo>
                  <a:lnTo>
                    <a:pt x="1606550" y="1511935"/>
                  </a:lnTo>
                  <a:lnTo>
                    <a:pt x="1600200" y="1513204"/>
                  </a:lnTo>
                  <a:lnTo>
                    <a:pt x="1593215" y="1513839"/>
                  </a:lnTo>
                  <a:lnTo>
                    <a:pt x="1586230" y="1515110"/>
                  </a:lnTo>
                </a:path>
                <a:path w="1850389" h="1518920">
                  <a:moveTo>
                    <a:pt x="0" y="1518285"/>
                  </a:moveTo>
                  <a:lnTo>
                    <a:pt x="6350" y="1518920"/>
                  </a:lnTo>
                  <a:lnTo>
                    <a:pt x="13335" y="1518920"/>
                  </a:lnTo>
                  <a:lnTo>
                    <a:pt x="20319" y="1518920"/>
                  </a:lnTo>
                  <a:lnTo>
                    <a:pt x="20319" y="149860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2910840" y="5690234"/>
              <a:ext cx="0" cy="1423035"/>
            </a:xfrm>
            <a:custGeom>
              <a:avLst/>
              <a:gdLst/>
              <a:ahLst/>
              <a:cxnLst/>
              <a:rect l="l" t="t" r="r" b="b"/>
              <a:pathLst>
                <a:path h="1423034">
                  <a:moveTo>
                    <a:pt x="0" y="142303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2890519" y="5649594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20319" y="20319"/>
                  </a:moveTo>
                  <a:lnTo>
                    <a:pt x="20319" y="0"/>
                  </a:lnTo>
                  <a:lnTo>
                    <a:pt x="13969" y="0"/>
                  </a:lnTo>
                  <a:lnTo>
                    <a:pt x="6985" y="0"/>
                  </a:lnTo>
                  <a:lnTo>
                    <a:pt x="0" y="634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3" name="object 21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607944" y="5678169"/>
              <a:ext cx="171450" cy="226695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2606040" y="6030594"/>
              <a:ext cx="0" cy="787400"/>
            </a:xfrm>
            <a:custGeom>
              <a:avLst/>
              <a:gdLst/>
              <a:ahLst/>
              <a:cxnLst/>
              <a:rect l="l" t="t" r="r" b="b"/>
              <a:pathLst>
                <a:path h="787400">
                  <a:moveTo>
                    <a:pt x="0" y="0"/>
                  </a:moveTo>
                  <a:lnTo>
                    <a:pt x="0" y="78740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5" name="object 21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614294" y="6946900"/>
              <a:ext cx="205105" cy="213995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2606040" y="5655309"/>
              <a:ext cx="1850389" cy="4567555"/>
            </a:xfrm>
            <a:custGeom>
              <a:avLst/>
              <a:gdLst/>
              <a:ahLst/>
              <a:cxnLst/>
              <a:rect l="l" t="t" r="r" b="b"/>
              <a:pathLst>
                <a:path w="1850389" h="4567555">
                  <a:moveTo>
                    <a:pt x="244475" y="0"/>
                  </a:moveTo>
                  <a:lnTo>
                    <a:pt x="238125" y="1269"/>
                  </a:lnTo>
                  <a:lnTo>
                    <a:pt x="231775" y="2539"/>
                  </a:lnTo>
                  <a:lnTo>
                    <a:pt x="225425" y="4444"/>
                  </a:lnTo>
                  <a:lnTo>
                    <a:pt x="219075" y="5714"/>
                  </a:lnTo>
                </a:path>
                <a:path w="1850389" h="4567555">
                  <a:moveTo>
                    <a:pt x="1270" y="272414"/>
                  </a:moveTo>
                  <a:lnTo>
                    <a:pt x="635" y="278764"/>
                  </a:lnTo>
                  <a:lnTo>
                    <a:pt x="635" y="285114"/>
                  </a:lnTo>
                  <a:lnTo>
                    <a:pt x="635" y="292100"/>
                  </a:lnTo>
                  <a:lnTo>
                    <a:pt x="0" y="298450"/>
                  </a:lnTo>
                  <a:lnTo>
                    <a:pt x="0" y="323850"/>
                  </a:lnTo>
                </a:path>
                <a:path w="1850389" h="4567555">
                  <a:moveTo>
                    <a:pt x="0" y="1187450"/>
                  </a:moveTo>
                  <a:lnTo>
                    <a:pt x="0" y="1212850"/>
                  </a:lnTo>
                  <a:lnTo>
                    <a:pt x="635" y="1219835"/>
                  </a:lnTo>
                  <a:lnTo>
                    <a:pt x="635" y="1226819"/>
                  </a:lnTo>
                  <a:lnTo>
                    <a:pt x="1270" y="1233169"/>
                  </a:lnTo>
                  <a:lnTo>
                    <a:pt x="1270" y="1240154"/>
                  </a:lnTo>
                </a:path>
                <a:path w="1850389" h="4567555">
                  <a:moveTo>
                    <a:pt x="237490" y="1510029"/>
                  </a:moveTo>
                  <a:lnTo>
                    <a:pt x="244475" y="1511935"/>
                  </a:lnTo>
                  <a:lnTo>
                    <a:pt x="250825" y="1513204"/>
                  </a:lnTo>
                  <a:lnTo>
                    <a:pt x="257810" y="1513839"/>
                  </a:lnTo>
                  <a:lnTo>
                    <a:pt x="264795" y="1515110"/>
                  </a:lnTo>
                </a:path>
                <a:path w="1850389" h="4567555">
                  <a:moveTo>
                    <a:pt x="1850389" y="4566920"/>
                  </a:moveTo>
                  <a:lnTo>
                    <a:pt x="1843405" y="4567555"/>
                  </a:lnTo>
                  <a:lnTo>
                    <a:pt x="1837055" y="4567555"/>
                  </a:lnTo>
                  <a:lnTo>
                    <a:pt x="1830070" y="4567555"/>
                  </a:lnTo>
                  <a:lnTo>
                    <a:pt x="1830070" y="4547235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4436745" y="8739504"/>
              <a:ext cx="0" cy="1423035"/>
            </a:xfrm>
            <a:custGeom>
              <a:avLst/>
              <a:gdLst/>
              <a:ahLst/>
              <a:cxnLst/>
              <a:rect l="l" t="t" r="r" b="b"/>
              <a:pathLst>
                <a:path h="1423034">
                  <a:moveTo>
                    <a:pt x="0" y="1423035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4436109" y="8698864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0" y="20319"/>
                  </a:moveTo>
                  <a:lnTo>
                    <a:pt x="0" y="0"/>
                  </a:lnTo>
                  <a:lnTo>
                    <a:pt x="6985" y="0"/>
                  </a:lnTo>
                  <a:lnTo>
                    <a:pt x="13335" y="634"/>
                  </a:lnTo>
                  <a:lnTo>
                    <a:pt x="20319" y="634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9" name="object 21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568189" y="8727439"/>
              <a:ext cx="171450" cy="226694"/>
            </a:xfrm>
            <a:prstGeom prst="rect">
              <a:avLst/>
            </a:prstGeom>
          </p:spPr>
        </p:pic>
        <p:sp>
          <p:nvSpPr>
            <p:cNvPr id="220" name="object 220"/>
            <p:cNvSpPr/>
            <p:nvPr/>
          </p:nvSpPr>
          <p:spPr>
            <a:xfrm>
              <a:off x="4741545" y="9079864"/>
              <a:ext cx="0" cy="787400"/>
            </a:xfrm>
            <a:custGeom>
              <a:avLst/>
              <a:gdLst/>
              <a:ahLst/>
              <a:cxnLst/>
              <a:rect l="l" t="t" r="r" b="b"/>
              <a:pathLst>
                <a:path h="787400">
                  <a:moveTo>
                    <a:pt x="0" y="0"/>
                  </a:moveTo>
                  <a:lnTo>
                    <a:pt x="0" y="787399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1" name="object 22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527550" y="9996804"/>
              <a:ext cx="205104" cy="213995"/>
            </a:xfrm>
            <a:prstGeom prst="rect">
              <a:avLst/>
            </a:prstGeom>
          </p:spPr>
        </p:pic>
        <p:sp>
          <p:nvSpPr>
            <p:cNvPr id="222" name="object 222"/>
            <p:cNvSpPr/>
            <p:nvPr/>
          </p:nvSpPr>
          <p:spPr>
            <a:xfrm>
              <a:off x="4476750" y="8677909"/>
              <a:ext cx="1504315" cy="1541780"/>
            </a:xfrm>
            <a:custGeom>
              <a:avLst/>
              <a:gdLst/>
              <a:ahLst/>
              <a:cxnLst/>
              <a:rect l="l" t="t" r="r" b="b"/>
              <a:pathLst>
                <a:path w="1504314" h="1541779">
                  <a:moveTo>
                    <a:pt x="19685" y="26670"/>
                  </a:moveTo>
                  <a:lnTo>
                    <a:pt x="26670" y="27940"/>
                  </a:lnTo>
                  <a:lnTo>
                    <a:pt x="33020" y="29210"/>
                  </a:lnTo>
                  <a:lnTo>
                    <a:pt x="38735" y="31115"/>
                  </a:lnTo>
                  <a:lnTo>
                    <a:pt x="45085" y="33020"/>
                  </a:lnTo>
                </a:path>
                <a:path w="1504314" h="1541779">
                  <a:moveTo>
                    <a:pt x="262889" y="299085"/>
                  </a:moveTo>
                  <a:lnTo>
                    <a:pt x="263525" y="306070"/>
                  </a:lnTo>
                  <a:lnTo>
                    <a:pt x="263525" y="312420"/>
                  </a:lnTo>
                  <a:lnTo>
                    <a:pt x="264160" y="318770"/>
                  </a:lnTo>
                  <a:lnTo>
                    <a:pt x="264160" y="325120"/>
                  </a:lnTo>
                  <a:lnTo>
                    <a:pt x="264160" y="350520"/>
                  </a:lnTo>
                </a:path>
                <a:path w="1504314" h="1541779">
                  <a:moveTo>
                    <a:pt x="264160" y="1214120"/>
                  </a:moveTo>
                  <a:lnTo>
                    <a:pt x="264160" y="1239520"/>
                  </a:lnTo>
                  <a:lnTo>
                    <a:pt x="264160" y="1246505"/>
                  </a:lnTo>
                  <a:lnTo>
                    <a:pt x="263525" y="1253490"/>
                  </a:lnTo>
                  <a:lnTo>
                    <a:pt x="263525" y="1260475"/>
                  </a:lnTo>
                  <a:lnTo>
                    <a:pt x="262889" y="1266825"/>
                  </a:lnTo>
                </a:path>
                <a:path w="1504314" h="1541779">
                  <a:moveTo>
                    <a:pt x="26670" y="1537335"/>
                  </a:moveTo>
                  <a:lnTo>
                    <a:pt x="20320" y="1538605"/>
                  </a:lnTo>
                  <a:lnTo>
                    <a:pt x="13335" y="1539875"/>
                  </a:lnTo>
                  <a:lnTo>
                    <a:pt x="6985" y="1541145"/>
                  </a:lnTo>
                  <a:lnTo>
                    <a:pt x="0" y="1541780"/>
                  </a:lnTo>
                </a:path>
                <a:path w="1504314" h="1541779">
                  <a:moveTo>
                    <a:pt x="1504314" y="19685"/>
                  </a:moveTo>
                  <a:lnTo>
                    <a:pt x="1497329" y="20320"/>
                  </a:lnTo>
                  <a:lnTo>
                    <a:pt x="1490345" y="20320"/>
                  </a:lnTo>
                  <a:lnTo>
                    <a:pt x="1483995" y="20320"/>
                  </a:lnTo>
                  <a:lnTo>
                    <a:pt x="1483995" y="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5961380" y="7214869"/>
              <a:ext cx="0" cy="1423035"/>
            </a:xfrm>
            <a:custGeom>
              <a:avLst/>
              <a:gdLst/>
              <a:ahLst/>
              <a:cxnLst/>
              <a:rect l="l" t="t" r="r" b="b"/>
              <a:pathLst>
                <a:path h="1423034">
                  <a:moveTo>
                    <a:pt x="0" y="142303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5960745" y="717422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0" y="2032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13334" y="635"/>
                  </a:lnTo>
                  <a:lnTo>
                    <a:pt x="20319" y="635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5" name="object 22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092825" y="7202804"/>
              <a:ext cx="171450" cy="226695"/>
            </a:xfrm>
            <a:prstGeom prst="rect">
              <a:avLst/>
            </a:prstGeom>
          </p:spPr>
        </p:pic>
        <p:sp>
          <p:nvSpPr>
            <p:cNvPr id="226" name="object 226"/>
            <p:cNvSpPr/>
            <p:nvPr/>
          </p:nvSpPr>
          <p:spPr>
            <a:xfrm>
              <a:off x="6021705" y="7179944"/>
              <a:ext cx="244475" cy="323850"/>
            </a:xfrm>
            <a:custGeom>
              <a:avLst/>
              <a:gdLst/>
              <a:ahLst/>
              <a:cxnLst/>
              <a:rect l="l" t="t" r="r" b="b"/>
              <a:pathLst>
                <a:path w="244475" h="323850">
                  <a:moveTo>
                    <a:pt x="0" y="0"/>
                  </a:moveTo>
                  <a:lnTo>
                    <a:pt x="6350" y="1269"/>
                  </a:lnTo>
                  <a:lnTo>
                    <a:pt x="12700" y="2539"/>
                  </a:lnTo>
                  <a:lnTo>
                    <a:pt x="19050" y="4444"/>
                  </a:lnTo>
                  <a:lnTo>
                    <a:pt x="25400" y="6350"/>
                  </a:lnTo>
                </a:path>
                <a:path w="244475" h="323850">
                  <a:moveTo>
                    <a:pt x="243205" y="272414"/>
                  </a:moveTo>
                  <a:lnTo>
                    <a:pt x="243840" y="278764"/>
                  </a:lnTo>
                  <a:lnTo>
                    <a:pt x="243840" y="285749"/>
                  </a:lnTo>
                  <a:lnTo>
                    <a:pt x="244475" y="292099"/>
                  </a:lnTo>
                  <a:lnTo>
                    <a:pt x="244475" y="298449"/>
                  </a:lnTo>
                  <a:lnTo>
                    <a:pt x="244475" y="323849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6266180" y="7555229"/>
              <a:ext cx="0" cy="787400"/>
            </a:xfrm>
            <a:custGeom>
              <a:avLst/>
              <a:gdLst/>
              <a:ahLst/>
              <a:cxnLst/>
              <a:rect l="l" t="t" r="r" b="b"/>
              <a:pathLst>
                <a:path h="787400">
                  <a:moveTo>
                    <a:pt x="0" y="0"/>
                  </a:moveTo>
                  <a:lnTo>
                    <a:pt x="0" y="78740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6264275" y="8368029"/>
              <a:ext cx="1270" cy="52705"/>
            </a:xfrm>
            <a:custGeom>
              <a:avLst/>
              <a:gdLst/>
              <a:ahLst/>
              <a:cxnLst/>
              <a:rect l="l" t="t" r="r" b="b"/>
              <a:pathLst>
                <a:path w="1270" h="52704">
                  <a:moveTo>
                    <a:pt x="1270" y="0"/>
                  </a:moveTo>
                  <a:lnTo>
                    <a:pt x="1270" y="25400"/>
                  </a:lnTo>
                  <a:lnTo>
                    <a:pt x="1270" y="32385"/>
                  </a:lnTo>
                  <a:lnTo>
                    <a:pt x="635" y="39370"/>
                  </a:lnTo>
                  <a:lnTo>
                    <a:pt x="635" y="46355"/>
                  </a:lnTo>
                  <a:lnTo>
                    <a:pt x="0" y="52705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9" name="object 22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052184" y="8472169"/>
              <a:ext cx="205104" cy="213994"/>
            </a:xfrm>
            <a:prstGeom prst="rect">
              <a:avLst/>
            </a:prstGeom>
          </p:spPr>
        </p:pic>
        <p:sp>
          <p:nvSpPr>
            <p:cNvPr id="230" name="object 230"/>
            <p:cNvSpPr/>
            <p:nvPr/>
          </p:nvSpPr>
          <p:spPr>
            <a:xfrm>
              <a:off x="2890519" y="8690609"/>
              <a:ext cx="3137535" cy="1532890"/>
            </a:xfrm>
            <a:custGeom>
              <a:avLst/>
              <a:gdLst/>
              <a:ahLst/>
              <a:cxnLst/>
              <a:rect l="l" t="t" r="r" b="b"/>
              <a:pathLst>
                <a:path w="3137535" h="1532890">
                  <a:moveTo>
                    <a:pt x="3137535" y="0"/>
                  </a:moveTo>
                  <a:lnTo>
                    <a:pt x="3131185" y="1905"/>
                  </a:lnTo>
                  <a:lnTo>
                    <a:pt x="3124200" y="3175"/>
                  </a:lnTo>
                  <a:lnTo>
                    <a:pt x="3117215" y="3810"/>
                  </a:lnTo>
                  <a:lnTo>
                    <a:pt x="3110865" y="5080"/>
                  </a:lnTo>
                </a:path>
                <a:path w="3137535" h="1532890">
                  <a:moveTo>
                    <a:pt x="0" y="1532255"/>
                  </a:moveTo>
                  <a:lnTo>
                    <a:pt x="6985" y="1532890"/>
                  </a:lnTo>
                  <a:lnTo>
                    <a:pt x="13335" y="1532890"/>
                  </a:lnTo>
                  <a:lnTo>
                    <a:pt x="20319" y="1532890"/>
                  </a:lnTo>
                  <a:lnTo>
                    <a:pt x="20319" y="151257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2911475" y="8740139"/>
              <a:ext cx="0" cy="1423035"/>
            </a:xfrm>
            <a:custGeom>
              <a:avLst/>
              <a:gdLst/>
              <a:ahLst/>
              <a:cxnLst/>
              <a:rect l="l" t="t" r="r" b="b"/>
              <a:pathLst>
                <a:path h="1423034">
                  <a:moveTo>
                    <a:pt x="0" y="1423034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2890519" y="8699500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20319" y="20319"/>
                  </a:moveTo>
                  <a:lnTo>
                    <a:pt x="20319" y="0"/>
                  </a:lnTo>
                  <a:lnTo>
                    <a:pt x="13335" y="0"/>
                  </a:lnTo>
                  <a:lnTo>
                    <a:pt x="6985" y="635"/>
                  </a:lnTo>
                  <a:lnTo>
                    <a:pt x="0" y="635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3" name="object 23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607944" y="8728075"/>
              <a:ext cx="171450" cy="226694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2606675" y="9080500"/>
              <a:ext cx="0" cy="787400"/>
            </a:xfrm>
            <a:custGeom>
              <a:avLst/>
              <a:gdLst/>
              <a:ahLst/>
              <a:cxnLst/>
              <a:rect l="l" t="t" r="r" b="b"/>
              <a:pathLst>
                <a:path h="787400">
                  <a:moveTo>
                    <a:pt x="0" y="0"/>
                  </a:moveTo>
                  <a:lnTo>
                    <a:pt x="0" y="78740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5" name="object 23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614930" y="9997439"/>
              <a:ext cx="205105" cy="213995"/>
            </a:xfrm>
            <a:prstGeom prst="rect">
              <a:avLst/>
            </a:prstGeom>
          </p:spPr>
        </p:pic>
        <p:sp>
          <p:nvSpPr>
            <p:cNvPr id="236" name="object 236"/>
            <p:cNvSpPr/>
            <p:nvPr/>
          </p:nvSpPr>
          <p:spPr>
            <a:xfrm>
              <a:off x="1365250" y="8677909"/>
              <a:ext cx="1504950" cy="1542415"/>
            </a:xfrm>
            <a:custGeom>
              <a:avLst/>
              <a:gdLst/>
              <a:ahLst/>
              <a:cxnLst/>
              <a:rect l="l" t="t" r="r" b="b"/>
              <a:pathLst>
                <a:path w="1504950" h="1542415">
                  <a:moveTo>
                    <a:pt x="1484630" y="27305"/>
                  </a:moveTo>
                  <a:lnTo>
                    <a:pt x="1478280" y="28575"/>
                  </a:lnTo>
                  <a:lnTo>
                    <a:pt x="1471930" y="29845"/>
                  </a:lnTo>
                  <a:lnTo>
                    <a:pt x="1465580" y="31750"/>
                  </a:lnTo>
                  <a:lnTo>
                    <a:pt x="1459864" y="33655"/>
                  </a:lnTo>
                </a:path>
                <a:path w="1504950" h="1542415">
                  <a:moveTo>
                    <a:pt x="1242060" y="299720"/>
                  </a:moveTo>
                  <a:lnTo>
                    <a:pt x="1241425" y="306070"/>
                  </a:lnTo>
                  <a:lnTo>
                    <a:pt x="1240789" y="313055"/>
                  </a:lnTo>
                  <a:lnTo>
                    <a:pt x="1240789" y="319405"/>
                  </a:lnTo>
                  <a:lnTo>
                    <a:pt x="1240789" y="325755"/>
                  </a:lnTo>
                  <a:lnTo>
                    <a:pt x="1240789" y="351155"/>
                  </a:lnTo>
                </a:path>
                <a:path w="1504950" h="1542415">
                  <a:moveTo>
                    <a:pt x="1240789" y="1214755"/>
                  </a:moveTo>
                  <a:lnTo>
                    <a:pt x="1240789" y="1240155"/>
                  </a:lnTo>
                  <a:lnTo>
                    <a:pt x="1240789" y="1247140"/>
                  </a:lnTo>
                  <a:lnTo>
                    <a:pt x="1240789" y="1254125"/>
                  </a:lnTo>
                  <a:lnTo>
                    <a:pt x="1241425" y="1261110"/>
                  </a:lnTo>
                  <a:lnTo>
                    <a:pt x="1242060" y="1267460"/>
                  </a:lnTo>
                </a:path>
                <a:path w="1504950" h="1542415">
                  <a:moveTo>
                    <a:pt x="1478280" y="1537970"/>
                  </a:moveTo>
                  <a:lnTo>
                    <a:pt x="1484630" y="1539240"/>
                  </a:lnTo>
                  <a:lnTo>
                    <a:pt x="1491614" y="1540510"/>
                  </a:lnTo>
                  <a:lnTo>
                    <a:pt x="1497964" y="1541780"/>
                  </a:lnTo>
                  <a:lnTo>
                    <a:pt x="1504950" y="1542415"/>
                  </a:lnTo>
                </a:path>
                <a:path w="1504950" h="1542415">
                  <a:moveTo>
                    <a:pt x="0" y="19685"/>
                  </a:moveTo>
                  <a:lnTo>
                    <a:pt x="6350" y="19685"/>
                  </a:lnTo>
                  <a:lnTo>
                    <a:pt x="13334" y="20320"/>
                  </a:lnTo>
                  <a:lnTo>
                    <a:pt x="20319" y="20320"/>
                  </a:lnTo>
                  <a:lnTo>
                    <a:pt x="20319" y="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1386205" y="7214869"/>
              <a:ext cx="0" cy="1423670"/>
            </a:xfrm>
            <a:custGeom>
              <a:avLst/>
              <a:gdLst/>
              <a:ahLst/>
              <a:cxnLst/>
              <a:rect l="l" t="t" r="r" b="b"/>
              <a:pathLst>
                <a:path h="1423670">
                  <a:moveTo>
                    <a:pt x="0" y="1423669"/>
                  </a:moveTo>
                  <a:lnTo>
                    <a:pt x="0" y="0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1365250" y="717422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20319" y="20320"/>
                  </a:moveTo>
                  <a:lnTo>
                    <a:pt x="20319" y="0"/>
                  </a:lnTo>
                  <a:lnTo>
                    <a:pt x="13334" y="0"/>
                  </a:lnTo>
                  <a:lnTo>
                    <a:pt x="6350" y="0"/>
                  </a:lnTo>
                  <a:lnTo>
                    <a:pt x="0" y="635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9" name="object 23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082675" y="7202804"/>
              <a:ext cx="171450" cy="226695"/>
            </a:xfrm>
            <a:prstGeom prst="rect">
              <a:avLst/>
            </a:prstGeom>
          </p:spPr>
        </p:pic>
        <p:sp>
          <p:nvSpPr>
            <p:cNvPr id="240" name="object 240"/>
            <p:cNvSpPr/>
            <p:nvPr/>
          </p:nvSpPr>
          <p:spPr>
            <a:xfrm>
              <a:off x="1080770" y="7180579"/>
              <a:ext cx="243840" cy="324485"/>
            </a:xfrm>
            <a:custGeom>
              <a:avLst/>
              <a:gdLst/>
              <a:ahLst/>
              <a:cxnLst/>
              <a:rect l="l" t="t" r="r" b="b"/>
              <a:pathLst>
                <a:path w="243840" h="324484">
                  <a:moveTo>
                    <a:pt x="243840" y="0"/>
                  </a:moveTo>
                  <a:lnTo>
                    <a:pt x="237490" y="1270"/>
                  </a:lnTo>
                  <a:lnTo>
                    <a:pt x="231140" y="3175"/>
                  </a:lnTo>
                  <a:lnTo>
                    <a:pt x="224790" y="4445"/>
                  </a:lnTo>
                  <a:lnTo>
                    <a:pt x="218440" y="6350"/>
                  </a:lnTo>
                </a:path>
                <a:path w="243840" h="324484">
                  <a:moveTo>
                    <a:pt x="635" y="273050"/>
                  </a:moveTo>
                  <a:lnTo>
                    <a:pt x="635" y="279400"/>
                  </a:lnTo>
                  <a:lnTo>
                    <a:pt x="0" y="285750"/>
                  </a:lnTo>
                  <a:lnTo>
                    <a:pt x="0" y="292100"/>
                  </a:lnTo>
                  <a:lnTo>
                    <a:pt x="0" y="299085"/>
                  </a:lnTo>
                  <a:lnTo>
                    <a:pt x="0" y="324485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1081405" y="7555864"/>
              <a:ext cx="0" cy="787400"/>
            </a:xfrm>
            <a:custGeom>
              <a:avLst/>
              <a:gdLst/>
              <a:ahLst/>
              <a:cxnLst/>
              <a:rect l="l" t="t" r="r" b="b"/>
              <a:pathLst>
                <a:path h="787400">
                  <a:moveTo>
                    <a:pt x="0" y="0"/>
                  </a:moveTo>
                  <a:lnTo>
                    <a:pt x="0" y="787399"/>
                  </a:lnTo>
                </a:path>
              </a:pathLst>
            </a:custGeom>
            <a:ln w="5080">
              <a:solidFill>
                <a:srgbClr val="25295C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1080770" y="8368029"/>
              <a:ext cx="1270" cy="52705"/>
            </a:xfrm>
            <a:custGeom>
              <a:avLst/>
              <a:gdLst/>
              <a:ahLst/>
              <a:cxnLst/>
              <a:rect l="l" t="t" r="r" b="b"/>
              <a:pathLst>
                <a:path w="1269" h="52704">
                  <a:moveTo>
                    <a:pt x="0" y="0"/>
                  </a:moveTo>
                  <a:lnTo>
                    <a:pt x="0" y="25400"/>
                  </a:lnTo>
                  <a:lnTo>
                    <a:pt x="0" y="32385"/>
                  </a:lnTo>
                  <a:lnTo>
                    <a:pt x="0" y="38735"/>
                  </a:lnTo>
                  <a:lnTo>
                    <a:pt x="635" y="45720"/>
                  </a:lnTo>
                  <a:lnTo>
                    <a:pt x="1270" y="52705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3" name="object 24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89025" y="8472169"/>
              <a:ext cx="205105" cy="213994"/>
            </a:xfrm>
            <a:prstGeom prst="rect">
              <a:avLst/>
            </a:prstGeom>
          </p:spPr>
        </p:pic>
        <p:sp>
          <p:nvSpPr>
            <p:cNvPr id="244" name="object 244"/>
            <p:cNvSpPr/>
            <p:nvPr/>
          </p:nvSpPr>
          <p:spPr>
            <a:xfrm>
              <a:off x="1318260" y="8690609"/>
              <a:ext cx="27305" cy="5080"/>
            </a:xfrm>
            <a:custGeom>
              <a:avLst/>
              <a:gdLst/>
              <a:ahLst/>
              <a:cxnLst/>
              <a:rect l="l" t="t" r="r" b="b"/>
              <a:pathLst>
                <a:path w="27305" h="5079">
                  <a:moveTo>
                    <a:pt x="0" y="0"/>
                  </a:moveTo>
                  <a:lnTo>
                    <a:pt x="6984" y="1270"/>
                  </a:lnTo>
                  <a:lnTo>
                    <a:pt x="13334" y="2540"/>
                  </a:lnTo>
                  <a:lnTo>
                    <a:pt x="20320" y="3810"/>
                  </a:lnTo>
                  <a:lnTo>
                    <a:pt x="27305" y="5080"/>
                  </a:lnTo>
                </a:path>
              </a:pathLst>
            </a:custGeom>
            <a:ln w="5080">
              <a:solidFill>
                <a:srgbClr val="2529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2600960" y="3816984"/>
              <a:ext cx="3277870" cy="3352165"/>
            </a:xfrm>
            <a:custGeom>
              <a:avLst/>
              <a:gdLst/>
              <a:ahLst/>
              <a:cxnLst/>
              <a:rect l="l" t="t" r="r" b="b"/>
              <a:pathLst>
                <a:path w="3277870" h="3352165">
                  <a:moveTo>
                    <a:pt x="3277869" y="3352165"/>
                  </a:moveTo>
                  <a:lnTo>
                    <a:pt x="1959610" y="3352165"/>
                  </a:lnTo>
                </a:path>
                <a:path w="3277870" h="3352165">
                  <a:moveTo>
                    <a:pt x="1979929" y="3324860"/>
                  </a:moveTo>
                  <a:lnTo>
                    <a:pt x="2019300" y="3300095"/>
                  </a:lnTo>
                  <a:lnTo>
                    <a:pt x="2054860" y="3268980"/>
                  </a:lnTo>
                  <a:lnTo>
                    <a:pt x="2085339" y="3233420"/>
                  </a:lnTo>
                  <a:lnTo>
                    <a:pt x="2110104" y="3193415"/>
                  </a:lnTo>
                  <a:lnTo>
                    <a:pt x="2128519" y="3149600"/>
                  </a:lnTo>
                  <a:lnTo>
                    <a:pt x="2140585" y="3102610"/>
                  </a:lnTo>
                </a:path>
                <a:path w="3277870" h="3352165">
                  <a:moveTo>
                    <a:pt x="2145029" y="2974975"/>
                  </a:moveTo>
                  <a:lnTo>
                    <a:pt x="2145029" y="2187575"/>
                  </a:lnTo>
                </a:path>
                <a:path w="3277870" h="3352165">
                  <a:moveTo>
                    <a:pt x="2136140" y="2065020"/>
                  </a:moveTo>
                  <a:lnTo>
                    <a:pt x="2122169" y="2021840"/>
                  </a:lnTo>
                  <a:lnTo>
                    <a:pt x="2102485" y="1981200"/>
                  </a:lnTo>
                  <a:lnTo>
                    <a:pt x="2077085" y="1943735"/>
                  </a:lnTo>
                  <a:lnTo>
                    <a:pt x="2046604" y="1911350"/>
                  </a:lnTo>
                  <a:lnTo>
                    <a:pt x="2012314" y="1882775"/>
                  </a:lnTo>
                  <a:lnTo>
                    <a:pt x="1973579" y="1859915"/>
                  </a:lnTo>
                  <a:lnTo>
                    <a:pt x="1931669" y="1842770"/>
                  </a:lnTo>
                  <a:lnTo>
                    <a:pt x="1887219" y="1831340"/>
                  </a:lnTo>
                </a:path>
                <a:path w="3277870" h="3352165">
                  <a:moveTo>
                    <a:pt x="1839594" y="1751330"/>
                  </a:moveTo>
                  <a:lnTo>
                    <a:pt x="1839594" y="365125"/>
                  </a:lnTo>
                </a:path>
                <a:path w="3277870" h="3352165">
                  <a:moveTo>
                    <a:pt x="1829435" y="231775"/>
                  </a:moveTo>
                  <a:lnTo>
                    <a:pt x="1812289" y="182880"/>
                  </a:lnTo>
                  <a:lnTo>
                    <a:pt x="1787525" y="138430"/>
                  </a:lnTo>
                  <a:lnTo>
                    <a:pt x="1756410" y="98425"/>
                  </a:lnTo>
                  <a:lnTo>
                    <a:pt x="1718310" y="64135"/>
                  </a:lnTo>
                  <a:lnTo>
                    <a:pt x="1675764" y="36195"/>
                  </a:lnTo>
                  <a:lnTo>
                    <a:pt x="1628139" y="15875"/>
                  </a:lnTo>
                  <a:lnTo>
                    <a:pt x="1577339" y="3175"/>
                  </a:lnTo>
                </a:path>
                <a:path w="3277870" h="3352165">
                  <a:moveTo>
                    <a:pt x="1453514" y="0"/>
                  </a:moveTo>
                  <a:lnTo>
                    <a:pt x="666114" y="0"/>
                  </a:lnTo>
                </a:path>
                <a:path w="3277870" h="3352165">
                  <a:moveTo>
                    <a:pt x="543559" y="7620"/>
                  </a:moveTo>
                  <a:lnTo>
                    <a:pt x="494029" y="23495"/>
                  </a:lnTo>
                  <a:lnTo>
                    <a:pt x="448309" y="47625"/>
                  </a:lnTo>
                  <a:lnTo>
                    <a:pt x="407669" y="78105"/>
                  </a:lnTo>
                  <a:lnTo>
                    <a:pt x="372744" y="114935"/>
                  </a:lnTo>
                  <a:lnTo>
                    <a:pt x="344169" y="157480"/>
                  </a:lnTo>
                  <a:lnTo>
                    <a:pt x="323214" y="204470"/>
                  </a:lnTo>
                  <a:lnTo>
                    <a:pt x="309879" y="254635"/>
                  </a:lnTo>
                </a:path>
                <a:path w="3277870" h="3352165">
                  <a:moveTo>
                    <a:pt x="305434" y="379730"/>
                  </a:moveTo>
                  <a:lnTo>
                    <a:pt x="305434" y="1776730"/>
                  </a:lnTo>
                </a:path>
                <a:path w="3277870" h="3352165">
                  <a:moveTo>
                    <a:pt x="233679" y="1837055"/>
                  </a:moveTo>
                  <a:lnTo>
                    <a:pt x="190500" y="1851660"/>
                  </a:lnTo>
                  <a:lnTo>
                    <a:pt x="150494" y="1871980"/>
                  </a:lnTo>
                  <a:lnTo>
                    <a:pt x="113664" y="1898015"/>
                  </a:lnTo>
                  <a:lnTo>
                    <a:pt x="81279" y="1928495"/>
                  </a:lnTo>
                  <a:lnTo>
                    <a:pt x="53975" y="1963420"/>
                  </a:lnTo>
                  <a:lnTo>
                    <a:pt x="31114" y="2002155"/>
                  </a:lnTo>
                  <a:lnTo>
                    <a:pt x="14604" y="2044700"/>
                  </a:lnTo>
                  <a:lnTo>
                    <a:pt x="3809" y="2089785"/>
                  </a:lnTo>
                </a:path>
                <a:path w="3277870" h="3352165">
                  <a:moveTo>
                    <a:pt x="0" y="2213610"/>
                  </a:moveTo>
                  <a:lnTo>
                    <a:pt x="0" y="3001010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6" name="object 24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593975" y="6928484"/>
              <a:ext cx="210185" cy="241300"/>
            </a:xfrm>
            <a:prstGeom prst="rect">
              <a:avLst/>
            </a:prstGeom>
          </p:spPr>
        </p:pic>
        <p:sp>
          <p:nvSpPr>
            <p:cNvPr id="247" name="object 247"/>
            <p:cNvSpPr/>
            <p:nvPr/>
          </p:nvSpPr>
          <p:spPr>
            <a:xfrm>
              <a:off x="1076325" y="7169150"/>
              <a:ext cx="3670300" cy="3059430"/>
            </a:xfrm>
            <a:custGeom>
              <a:avLst/>
              <a:gdLst/>
              <a:ahLst/>
              <a:cxnLst/>
              <a:rect l="l" t="t" r="r" b="b"/>
              <a:pathLst>
                <a:path w="3670300" h="3059429">
                  <a:moveTo>
                    <a:pt x="1681480" y="0"/>
                  </a:moveTo>
                  <a:lnTo>
                    <a:pt x="356869" y="0"/>
                  </a:lnTo>
                </a:path>
                <a:path w="3670300" h="3059429">
                  <a:moveTo>
                    <a:pt x="233680" y="9525"/>
                  </a:moveTo>
                  <a:lnTo>
                    <a:pt x="189865" y="24129"/>
                  </a:lnTo>
                  <a:lnTo>
                    <a:pt x="149859" y="44450"/>
                  </a:lnTo>
                  <a:lnTo>
                    <a:pt x="113665" y="69850"/>
                  </a:lnTo>
                  <a:lnTo>
                    <a:pt x="81280" y="100964"/>
                  </a:lnTo>
                  <a:lnTo>
                    <a:pt x="53340" y="135889"/>
                  </a:lnTo>
                  <a:lnTo>
                    <a:pt x="30480" y="174625"/>
                  </a:lnTo>
                  <a:lnTo>
                    <a:pt x="13969" y="216535"/>
                  </a:lnTo>
                  <a:lnTo>
                    <a:pt x="3175" y="261619"/>
                  </a:lnTo>
                </a:path>
                <a:path w="3670300" h="3059429">
                  <a:moveTo>
                    <a:pt x="0" y="386714"/>
                  </a:moveTo>
                  <a:lnTo>
                    <a:pt x="0" y="1174114"/>
                  </a:lnTo>
                </a:path>
                <a:path w="3670300" h="3059429">
                  <a:moveTo>
                    <a:pt x="8255" y="1296670"/>
                  </a:moveTo>
                  <a:lnTo>
                    <a:pt x="22225" y="1340485"/>
                  </a:lnTo>
                  <a:lnTo>
                    <a:pt x="42544" y="1381125"/>
                  </a:lnTo>
                  <a:lnTo>
                    <a:pt x="68580" y="1418589"/>
                  </a:lnTo>
                  <a:lnTo>
                    <a:pt x="99059" y="1450975"/>
                  </a:lnTo>
                  <a:lnTo>
                    <a:pt x="133984" y="1479550"/>
                  </a:lnTo>
                  <a:lnTo>
                    <a:pt x="173355" y="1502410"/>
                  </a:lnTo>
                  <a:lnTo>
                    <a:pt x="215900" y="1519555"/>
                  </a:lnTo>
                  <a:lnTo>
                    <a:pt x="260984" y="1530350"/>
                  </a:lnTo>
                </a:path>
                <a:path w="3670300" h="3059429">
                  <a:moveTo>
                    <a:pt x="392430" y="1534160"/>
                  </a:moveTo>
                  <a:lnTo>
                    <a:pt x="1709420" y="1534160"/>
                  </a:lnTo>
                </a:path>
                <a:path w="3670300" h="3059429">
                  <a:moveTo>
                    <a:pt x="1688464" y="1561464"/>
                  </a:moveTo>
                  <a:lnTo>
                    <a:pt x="1649095" y="1586864"/>
                  </a:lnTo>
                  <a:lnTo>
                    <a:pt x="1614170" y="1617345"/>
                  </a:lnTo>
                  <a:lnTo>
                    <a:pt x="1583689" y="1652905"/>
                  </a:lnTo>
                  <a:lnTo>
                    <a:pt x="1558925" y="1692910"/>
                  </a:lnTo>
                  <a:lnTo>
                    <a:pt x="1540510" y="1736725"/>
                  </a:lnTo>
                  <a:lnTo>
                    <a:pt x="1529080" y="1783714"/>
                  </a:lnTo>
                </a:path>
                <a:path w="3670300" h="3059429">
                  <a:moveTo>
                    <a:pt x="1525270" y="1911350"/>
                  </a:moveTo>
                  <a:lnTo>
                    <a:pt x="1525270" y="2698750"/>
                  </a:lnTo>
                </a:path>
                <a:path w="3670300" h="3059429">
                  <a:moveTo>
                    <a:pt x="1533525" y="2821305"/>
                  </a:moveTo>
                  <a:lnTo>
                    <a:pt x="1547495" y="2865120"/>
                  </a:lnTo>
                  <a:lnTo>
                    <a:pt x="1567180" y="2905125"/>
                  </a:lnTo>
                  <a:lnTo>
                    <a:pt x="1592580" y="2942590"/>
                  </a:lnTo>
                  <a:lnTo>
                    <a:pt x="1622425" y="2974975"/>
                  </a:lnTo>
                  <a:lnTo>
                    <a:pt x="1657350" y="3003550"/>
                  </a:lnTo>
                  <a:lnTo>
                    <a:pt x="1695450" y="3026410"/>
                  </a:lnTo>
                  <a:lnTo>
                    <a:pt x="1737360" y="3043555"/>
                  </a:lnTo>
                  <a:lnTo>
                    <a:pt x="1782445" y="3054985"/>
                  </a:lnTo>
                </a:path>
                <a:path w="3670300" h="3059429">
                  <a:moveTo>
                    <a:pt x="1916430" y="3059430"/>
                  </a:moveTo>
                  <a:lnTo>
                    <a:pt x="3313429" y="3059430"/>
                  </a:lnTo>
                </a:path>
                <a:path w="3670300" h="3059429">
                  <a:moveTo>
                    <a:pt x="3435350" y="3049905"/>
                  </a:moveTo>
                  <a:lnTo>
                    <a:pt x="3478529" y="3035300"/>
                  </a:lnTo>
                  <a:lnTo>
                    <a:pt x="3519170" y="3014980"/>
                  </a:lnTo>
                  <a:lnTo>
                    <a:pt x="3555365" y="2988945"/>
                  </a:lnTo>
                  <a:lnTo>
                    <a:pt x="3588385" y="2958465"/>
                  </a:lnTo>
                  <a:lnTo>
                    <a:pt x="3615690" y="2923540"/>
                  </a:lnTo>
                  <a:lnTo>
                    <a:pt x="3638550" y="2884170"/>
                  </a:lnTo>
                  <a:lnTo>
                    <a:pt x="3655060" y="2842260"/>
                  </a:lnTo>
                  <a:lnTo>
                    <a:pt x="3665854" y="2797175"/>
                  </a:lnTo>
                </a:path>
                <a:path w="3670300" h="3059429">
                  <a:moveTo>
                    <a:pt x="3670300" y="2672715"/>
                  </a:moveTo>
                  <a:lnTo>
                    <a:pt x="3670300" y="1885314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8" name="object 24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544695" y="8703309"/>
              <a:ext cx="208914" cy="240664"/>
            </a:xfrm>
            <a:prstGeom prst="rect">
              <a:avLst/>
            </a:prstGeom>
          </p:spPr>
        </p:pic>
        <p:sp>
          <p:nvSpPr>
            <p:cNvPr id="249" name="object 249"/>
            <p:cNvSpPr/>
            <p:nvPr/>
          </p:nvSpPr>
          <p:spPr>
            <a:xfrm>
              <a:off x="4591050" y="7172959"/>
              <a:ext cx="1680210" cy="1530350"/>
            </a:xfrm>
            <a:custGeom>
              <a:avLst/>
              <a:gdLst/>
              <a:ahLst/>
              <a:cxnLst/>
              <a:rect l="l" t="t" r="r" b="b"/>
              <a:pathLst>
                <a:path w="1680210" h="1530350">
                  <a:moveTo>
                    <a:pt x="0" y="1530350"/>
                  </a:moveTo>
                  <a:lnTo>
                    <a:pt x="1322704" y="1530350"/>
                  </a:lnTo>
                </a:path>
                <a:path w="1680210" h="1530350">
                  <a:moveTo>
                    <a:pt x="1445895" y="1520190"/>
                  </a:moveTo>
                  <a:lnTo>
                    <a:pt x="1489710" y="1505585"/>
                  </a:lnTo>
                  <a:lnTo>
                    <a:pt x="1529714" y="1485265"/>
                  </a:lnTo>
                  <a:lnTo>
                    <a:pt x="1565910" y="1459865"/>
                  </a:lnTo>
                  <a:lnTo>
                    <a:pt x="1598929" y="1428750"/>
                  </a:lnTo>
                  <a:lnTo>
                    <a:pt x="1626235" y="1393825"/>
                  </a:lnTo>
                  <a:lnTo>
                    <a:pt x="1649095" y="1355090"/>
                  </a:lnTo>
                  <a:lnTo>
                    <a:pt x="1665604" y="1313180"/>
                  </a:lnTo>
                  <a:lnTo>
                    <a:pt x="1676400" y="1268095"/>
                  </a:lnTo>
                </a:path>
                <a:path w="1680210" h="1530350">
                  <a:moveTo>
                    <a:pt x="1680210" y="1144270"/>
                  </a:moveTo>
                  <a:lnTo>
                    <a:pt x="1680210" y="356870"/>
                  </a:lnTo>
                </a:path>
                <a:path w="1680210" h="1530350">
                  <a:moveTo>
                    <a:pt x="1671320" y="233680"/>
                  </a:moveTo>
                  <a:lnTo>
                    <a:pt x="1657350" y="189865"/>
                  </a:lnTo>
                  <a:lnTo>
                    <a:pt x="1637029" y="149225"/>
                  </a:lnTo>
                  <a:lnTo>
                    <a:pt x="1611629" y="111760"/>
                  </a:lnTo>
                  <a:lnTo>
                    <a:pt x="1580514" y="79375"/>
                  </a:lnTo>
                  <a:lnTo>
                    <a:pt x="1545589" y="50800"/>
                  </a:lnTo>
                  <a:lnTo>
                    <a:pt x="1506220" y="27940"/>
                  </a:lnTo>
                  <a:lnTo>
                    <a:pt x="1463675" y="10795"/>
                  </a:lnTo>
                  <a:lnTo>
                    <a:pt x="1418589" y="0"/>
                  </a:lnTo>
                </a:path>
              </a:pathLst>
            </a:custGeom>
            <a:ln w="33020">
              <a:solidFill>
                <a:srgbClr val="29255E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4508500" y="7162164"/>
              <a:ext cx="26034" cy="6985"/>
            </a:xfrm>
            <a:custGeom>
              <a:avLst/>
              <a:gdLst/>
              <a:ahLst/>
              <a:cxnLst/>
              <a:rect l="l" t="t" r="r" b="b"/>
              <a:pathLst>
                <a:path w="26035" h="6984">
                  <a:moveTo>
                    <a:pt x="26035" y="6984"/>
                  </a:moveTo>
                  <a:lnTo>
                    <a:pt x="0" y="6984"/>
                  </a:lnTo>
                  <a:lnTo>
                    <a:pt x="6350" y="5714"/>
                  </a:lnTo>
                  <a:lnTo>
                    <a:pt x="12700" y="3809"/>
                  </a:lnTo>
                  <a:lnTo>
                    <a:pt x="18414" y="1904"/>
                  </a:lnTo>
                  <a:lnTo>
                    <a:pt x="24764" y="0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4745037" y="5913119"/>
              <a:ext cx="0" cy="997585"/>
            </a:xfrm>
            <a:custGeom>
              <a:avLst/>
              <a:gdLst/>
              <a:ahLst/>
              <a:cxnLst/>
              <a:rect l="l" t="t" r="r" b="b"/>
              <a:pathLst>
                <a:path h="997584">
                  <a:moveTo>
                    <a:pt x="0" y="913129"/>
                  </a:moveTo>
                  <a:lnTo>
                    <a:pt x="0" y="997585"/>
                  </a:lnTo>
                </a:path>
                <a:path h="997584">
                  <a:moveTo>
                    <a:pt x="0" y="0"/>
                  </a:moveTo>
                  <a:lnTo>
                    <a:pt x="0" y="82550"/>
                  </a:lnTo>
                </a:path>
              </a:pathLst>
            </a:custGeom>
            <a:ln w="33654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1356360" y="3816349"/>
              <a:ext cx="3107690" cy="3354704"/>
            </a:xfrm>
            <a:custGeom>
              <a:avLst/>
              <a:gdLst/>
              <a:ahLst/>
              <a:cxnLst/>
              <a:rect l="l" t="t" r="r" b="b"/>
              <a:pathLst>
                <a:path w="3107690" h="3354704">
                  <a:moveTo>
                    <a:pt x="3107690" y="1828800"/>
                  </a:moveTo>
                  <a:lnTo>
                    <a:pt x="3099435" y="1828164"/>
                  </a:lnTo>
                  <a:lnTo>
                    <a:pt x="3091815" y="1827529"/>
                  </a:lnTo>
                  <a:lnTo>
                    <a:pt x="3083560" y="1827529"/>
                  </a:lnTo>
                  <a:lnTo>
                    <a:pt x="3083560" y="1802764"/>
                  </a:lnTo>
                </a:path>
                <a:path w="3107690" h="3354704">
                  <a:moveTo>
                    <a:pt x="3083560" y="340359"/>
                  </a:moveTo>
                  <a:lnTo>
                    <a:pt x="3083560" y="314959"/>
                  </a:lnTo>
                  <a:lnTo>
                    <a:pt x="3083560" y="303529"/>
                  </a:lnTo>
                  <a:lnTo>
                    <a:pt x="3082925" y="295909"/>
                  </a:lnTo>
                  <a:lnTo>
                    <a:pt x="3082925" y="287654"/>
                  </a:lnTo>
                  <a:lnTo>
                    <a:pt x="3081654" y="280034"/>
                  </a:lnTo>
                </a:path>
                <a:path w="3107690" h="3354704">
                  <a:moveTo>
                    <a:pt x="2797810" y="1270"/>
                  </a:moveTo>
                  <a:lnTo>
                    <a:pt x="2789554" y="634"/>
                  </a:lnTo>
                  <a:lnTo>
                    <a:pt x="2781935" y="0"/>
                  </a:lnTo>
                  <a:lnTo>
                    <a:pt x="2773679" y="0"/>
                  </a:lnTo>
                  <a:lnTo>
                    <a:pt x="2748279" y="0"/>
                  </a:lnTo>
                </a:path>
                <a:path w="3107690" h="3354704">
                  <a:moveTo>
                    <a:pt x="1884679" y="0"/>
                  </a:moveTo>
                  <a:lnTo>
                    <a:pt x="1859279" y="0"/>
                  </a:lnTo>
                  <a:lnTo>
                    <a:pt x="1851025" y="0"/>
                  </a:lnTo>
                  <a:lnTo>
                    <a:pt x="1843404" y="634"/>
                  </a:lnTo>
                  <a:lnTo>
                    <a:pt x="1835150" y="1270"/>
                  </a:lnTo>
                </a:path>
                <a:path w="3107690" h="3354704">
                  <a:moveTo>
                    <a:pt x="1550670" y="280034"/>
                  </a:moveTo>
                  <a:lnTo>
                    <a:pt x="1550035" y="287654"/>
                  </a:lnTo>
                  <a:lnTo>
                    <a:pt x="1549400" y="295909"/>
                  </a:lnTo>
                  <a:lnTo>
                    <a:pt x="1549400" y="303529"/>
                  </a:lnTo>
                  <a:lnTo>
                    <a:pt x="1549400" y="328929"/>
                  </a:lnTo>
                </a:path>
                <a:path w="3107690" h="3354704">
                  <a:moveTo>
                    <a:pt x="1549400" y="1802764"/>
                  </a:moveTo>
                  <a:lnTo>
                    <a:pt x="1549400" y="1828164"/>
                  </a:lnTo>
                  <a:lnTo>
                    <a:pt x="1541145" y="1828164"/>
                  </a:lnTo>
                  <a:lnTo>
                    <a:pt x="1533525" y="1828800"/>
                  </a:lnTo>
                  <a:lnTo>
                    <a:pt x="1525270" y="1829435"/>
                  </a:lnTo>
                </a:path>
                <a:path w="3107690" h="3354704">
                  <a:moveTo>
                    <a:pt x="1245235" y="2113915"/>
                  </a:moveTo>
                  <a:lnTo>
                    <a:pt x="1244600" y="2122170"/>
                  </a:lnTo>
                  <a:lnTo>
                    <a:pt x="1243965" y="2129790"/>
                  </a:lnTo>
                  <a:lnTo>
                    <a:pt x="1243965" y="2138045"/>
                  </a:lnTo>
                  <a:lnTo>
                    <a:pt x="1243965" y="2163445"/>
                  </a:lnTo>
                </a:path>
                <a:path w="3107690" h="3354704">
                  <a:moveTo>
                    <a:pt x="1243965" y="3027045"/>
                  </a:moveTo>
                  <a:lnTo>
                    <a:pt x="1243965" y="3052445"/>
                  </a:lnTo>
                  <a:lnTo>
                    <a:pt x="1244600" y="3058795"/>
                  </a:lnTo>
                  <a:lnTo>
                    <a:pt x="1244600" y="3065145"/>
                  </a:lnTo>
                  <a:lnTo>
                    <a:pt x="1244600" y="3071495"/>
                  </a:lnTo>
                  <a:lnTo>
                    <a:pt x="1245235" y="3077845"/>
                  </a:lnTo>
                </a:path>
                <a:path w="3107690" h="3354704">
                  <a:moveTo>
                    <a:pt x="1454150" y="3345815"/>
                  </a:moveTo>
                  <a:lnTo>
                    <a:pt x="1460500" y="3347720"/>
                  </a:lnTo>
                  <a:lnTo>
                    <a:pt x="1466215" y="3349625"/>
                  </a:lnTo>
                  <a:lnTo>
                    <a:pt x="1472565" y="3351529"/>
                  </a:lnTo>
                  <a:lnTo>
                    <a:pt x="1478915" y="3352800"/>
                  </a:lnTo>
                  <a:lnTo>
                    <a:pt x="1452880" y="3352800"/>
                  </a:lnTo>
                </a:path>
                <a:path w="3107690" h="3354704">
                  <a:moveTo>
                    <a:pt x="50165" y="3352800"/>
                  </a:moveTo>
                  <a:lnTo>
                    <a:pt x="24130" y="3352800"/>
                  </a:lnTo>
                  <a:lnTo>
                    <a:pt x="24130" y="3353435"/>
                  </a:lnTo>
                  <a:lnTo>
                    <a:pt x="15875" y="3353435"/>
                  </a:lnTo>
                  <a:lnTo>
                    <a:pt x="8255" y="3354070"/>
                  </a:lnTo>
                  <a:lnTo>
                    <a:pt x="0" y="3354704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1076007" y="7439025"/>
              <a:ext cx="0" cy="995680"/>
            </a:xfrm>
            <a:custGeom>
              <a:avLst/>
              <a:gdLst/>
              <a:ahLst/>
              <a:cxnLst/>
              <a:rect l="l" t="t" r="r" b="b"/>
              <a:pathLst>
                <a:path h="995679">
                  <a:moveTo>
                    <a:pt x="0" y="0"/>
                  </a:moveTo>
                  <a:lnTo>
                    <a:pt x="0" y="82550"/>
                  </a:lnTo>
                </a:path>
                <a:path h="995679">
                  <a:moveTo>
                    <a:pt x="0" y="913129"/>
                  </a:moveTo>
                  <a:lnTo>
                    <a:pt x="0" y="995679"/>
                  </a:lnTo>
                </a:path>
              </a:pathLst>
            </a:custGeom>
            <a:ln w="33654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1360805" y="8702675"/>
              <a:ext cx="1476375" cy="327025"/>
            </a:xfrm>
            <a:custGeom>
              <a:avLst/>
              <a:gdLst/>
              <a:ahLst/>
              <a:cxnLst/>
              <a:rect l="l" t="t" r="r" b="b"/>
              <a:pathLst>
                <a:path w="1476375" h="327025">
                  <a:moveTo>
                    <a:pt x="0" y="0"/>
                  </a:moveTo>
                  <a:lnTo>
                    <a:pt x="8254" y="635"/>
                  </a:lnTo>
                  <a:lnTo>
                    <a:pt x="16509" y="1269"/>
                  </a:lnTo>
                  <a:lnTo>
                    <a:pt x="24764" y="1269"/>
                  </a:lnTo>
                  <a:lnTo>
                    <a:pt x="29844" y="1269"/>
                  </a:lnTo>
                  <a:lnTo>
                    <a:pt x="29844" y="635"/>
                  </a:lnTo>
                  <a:lnTo>
                    <a:pt x="55244" y="635"/>
                  </a:lnTo>
                </a:path>
                <a:path w="1476375" h="327025">
                  <a:moveTo>
                    <a:pt x="1450339" y="635"/>
                  </a:moveTo>
                  <a:lnTo>
                    <a:pt x="1476375" y="635"/>
                  </a:lnTo>
                  <a:lnTo>
                    <a:pt x="1470025" y="2539"/>
                  </a:lnTo>
                  <a:lnTo>
                    <a:pt x="1463675" y="4444"/>
                  </a:lnTo>
                  <a:lnTo>
                    <a:pt x="1457325" y="6350"/>
                  </a:lnTo>
                  <a:lnTo>
                    <a:pt x="1451609" y="8255"/>
                  </a:lnTo>
                </a:path>
                <a:path w="1476375" h="327025">
                  <a:moveTo>
                    <a:pt x="1241425" y="276225"/>
                  </a:moveTo>
                  <a:lnTo>
                    <a:pt x="1240789" y="282575"/>
                  </a:lnTo>
                  <a:lnTo>
                    <a:pt x="1240155" y="288925"/>
                  </a:lnTo>
                  <a:lnTo>
                    <a:pt x="1240155" y="295275"/>
                  </a:lnTo>
                  <a:lnTo>
                    <a:pt x="1240155" y="301625"/>
                  </a:lnTo>
                  <a:lnTo>
                    <a:pt x="1240155" y="327025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2600960" y="9893300"/>
              <a:ext cx="635" cy="49530"/>
            </a:xfrm>
            <a:custGeom>
              <a:avLst/>
              <a:gdLst/>
              <a:ahLst/>
              <a:cxnLst/>
              <a:rect l="l" t="t" r="r" b="b"/>
              <a:pathLst>
                <a:path w="635" h="49529">
                  <a:moveTo>
                    <a:pt x="317" y="-16509"/>
                  </a:moveTo>
                  <a:lnTo>
                    <a:pt x="317" y="66040"/>
                  </a:lnTo>
                </a:path>
              </a:pathLst>
            </a:custGeom>
            <a:ln w="33655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2881630" y="7169150"/>
              <a:ext cx="3388995" cy="3059430"/>
            </a:xfrm>
            <a:custGeom>
              <a:avLst/>
              <a:gdLst/>
              <a:ahLst/>
              <a:cxnLst/>
              <a:rect l="l" t="t" r="r" b="b"/>
              <a:pathLst>
                <a:path w="3388995" h="3059429">
                  <a:moveTo>
                    <a:pt x="0" y="3058160"/>
                  </a:moveTo>
                  <a:lnTo>
                    <a:pt x="8255" y="3058795"/>
                  </a:lnTo>
                  <a:lnTo>
                    <a:pt x="15875" y="3059430"/>
                  </a:lnTo>
                  <a:lnTo>
                    <a:pt x="24130" y="3059430"/>
                  </a:lnTo>
                  <a:lnTo>
                    <a:pt x="34289" y="3059430"/>
                  </a:lnTo>
                  <a:lnTo>
                    <a:pt x="59689" y="3059430"/>
                  </a:lnTo>
                </a:path>
                <a:path w="3388995" h="3059429">
                  <a:moveTo>
                    <a:pt x="1532890" y="3059430"/>
                  </a:moveTo>
                  <a:lnTo>
                    <a:pt x="1558290" y="3059430"/>
                  </a:lnTo>
                  <a:lnTo>
                    <a:pt x="1558290" y="3058795"/>
                  </a:lnTo>
                  <a:lnTo>
                    <a:pt x="1566545" y="3058795"/>
                  </a:lnTo>
                  <a:lnTo>
                    <a:pt x="1574165" y="3058160"/>
                  </a:lnTo>
                  <a:lnTo>
                    <a:pt x="1582420" y="3057525"/>
                  </a:lnTo>
                </a:path>
                <a:path w="3388995" h="3059429">
                  <a:moveTo>
                    <a:pt x="1863090" y="2773045"/>
                  </a:moveTo>
                  <a:lnTo>
                    <a:pt x="1863724" y="2765425"/>
                  </a:lnTo>
                  <a:lnTo>
                    <a:pt x="1864359" y="2757170"/>
                  </a:lnTo>
                  <a:lnTo>
                    <a:pt x="1864359" y="2748915"/>
                  </a:lnTo>
                  <a:lnTo>
                    <a:pt x="1864359" y="2723515"/>
                  </a:lnTo>
                </a:path>
                <a:path w="3388995" h="3059429">
                  <a:moveTo>
                    <a:pt x="1864359" y="1859914"/>
                  </a:moveTo>
                  <a:lnTo>
                    <a:pt x="1864359" y="1834514"/>
                  </a:lnTo>
                  <a:lnTo>
                    <a:pt x="1864359" y="1828164"/>
                  </a:lnTo>
                  <a:lnTo>
                    <a:pt x="1864359" y="1821814"/>
                  </a:lnTo>
                  <a:lnTo>
                    <a:pt x="1863724" y="1815464"/>
                  </a:lnTo>
                  <a:lnTo>
                    <a:pt x="1863090" y="1809114"/>
                  </a:lnTo>
                </a:path>
                <a:path w="3388995" h="3059429">
                  <a:moveTo>
                    <a:pt x="1655445" y="1541780"/>
                  </a:moveTo>
                  <a:lnTo>
                    <a:pt x="1649095" y="1539875"/>
                  </a:lnTo>
                  <a:lnTo>
                    <a:pt x="1643380" y="1537970"/>
                  </a:lnTo>
                  <a:lnTo>
                    <a:pt x="1637030" y="1536064"/>
                  </a:lnTo>
                  <a:lnTo>
                    <a:pt x="1630680" y="1534160"/>
                  </a:lnTo>
                  <a:lnTo>
                    <a:pt x="1656715" y="1534160"/>
                  </a:lnTo>
                </a:path>
                <a:path w="3388995" h="3059429">
                  <a:moveTo>
                    <a:pt x="3057524" y="1534160"/>
                  </a:moveTo>
                  <a:lnTo>
                    <a:pt x="3083560" y="1534160"/>
                  </a:lnTo>
                  <a:lnTo>
                    <a:pt x="3091180" y="1534160"/>
                  </a:lnTo>
                  <a:lnTo>
                    <a:pt x="3099435" y="1533525"/>
                  </a:lnTo>
                  <a:lnTo>
                    <a:pt x="3107690" y="1532889"/>
                  </a:lnTo>
                </a:path>
                <a:path w="3388995" h="3059429">
                  <a:moveTo>
                    <a:pt x="3387725" y="1248410"/>
                  </a:moveTo>
                  <a:lnTo>
                    <a:pt x="3388359" y="1240789"/>
                  </a:lnTo>
                  <a:lnTo>
                    <a:pt x="3388995" y="1232535"/>
                  </a:lnTo>
                  <a:lnTo>
                    <a:pt x="3388995" y="1224280"/>
                  </a:lnTo>
                  <a:lnTo>
                    <a:pt x="3388995" y="1198880"/>
                  </a:lnTo>
                </a:path>
                <a:path w="3388995" h="3059429">
                  <a:moveTo>
                    <a:pt x="3388995" y="335280"/>
                  </a:moveTo>
                  <a:lnTo>
                    <a:pt x="3388995" y="309880"/>
                  </a:lnTo>
                  <a:lnTo>
                    <a:pt x="3388995" y="301625"/>
                  </a:lnTo>
                  <a:lnTo>
                    <a:pt x="3388359" y="294005"/>
                  </a:lnTo>
                  <a:lnTo>
                    <a:pt x="3387725" y="285750"/>
                  </a:lnTo>
                </a:path>
                <a:path w="3388995" h="3059429">
                  <a:moveTo>
                    <a:pt x="3103245" y="1270"/>
                  </a:moveTo>
                  <a:lnTo>
                    <a:pt x="3094990" y="635"/>
                  </a:lnTo>
                  <a:lnTo>
                    <a:pt x="3087370" y="0"/>
                  </a:lnTo>
                  <a:lnTo>
                    <a:pt x="3079115" y="0"/>
                  </a:lnTo>
                  <a:lnTo>
                    <a:pt x="3074035" y="0"/>
                  </a:lnTo>
                  <a:lnTo>
                    <a:pt x="3047999" y="0"/>
                  </a:lnTo>
                </a:path>
              </a:pathLst>
            </a:custGeom>
            <a:ln w="3302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7" name="object 25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850640" y="5064759"/>
              <a:ext cx="229235" cy="229235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266440" y="4480559"/>
              <a:ext cx="229235" cy="229235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827780" y="5966459"/>
              <a:ext cx="229235" cy="229235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289300" y="5966459"/>
              <a:ext cx="229235" cy="229235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289300" y="6282689"/>
              <a:ext cx="229235" cy="229235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827780" y="6282689"/>
              <a:ext cx="229235" cy="229235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289300" y="6626859"/>
              <a:ext cx="229235" cy="229235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827780" y="6626859"/>
              <a:ext cx="229235" cy="229235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302510" y="7548879"/>
              <a:ext cx="229235" cy="229235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764030" y="7548879"/>
              <a:ext cx="229235" cy="229235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764030" y="8094344"/>
              <a:ext cx="229235" cy="229235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558540" y="7822564"/>
              <a:ext cx="229235" cy="229235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302510" y="8094344"/>
              <a:ext cx="229235" cy="229235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814570" y="7548879"/>
              <a:ext cx="229235" cy="229235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353050" y="7548879"/>
              <a:ext cx="229235" cy="229235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083809" y="7825104"/>
              <a:ext cx="229235" cy="229235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353050" y="8094344"/>
              <a:ext cx="229235" cy="229235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814570" y="8094344"/>
              <a:ext cx="229235" cy="229235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850640" y="9638664"/>
              <a:ext cx="229235" cy="229234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558540" y="9346564"/>
              <a:ext cx="229235" cy="229234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266440" y="9054464"/>
              <a:ext cx="229235" cy="2292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3909" y="0"/>
            <a:ext cx="12086590" cy="10668000"/>
            <a:chOff x="803909" y="0"/>
            <a:chExt cx="12086590" cy="10668000"/>
          </a:xfrm>
        </p:grpSpPr>
        <p:sp>
          <p:nvSpPr>
            <p:cNvPr id="3" name="object 3"/>
            <p:cNvSpPr/>
            <p:nvPr/>
          </p:nvSpPr>
          <p:spPr>
            <a:xfrm>
              <a:off x="2222498" y="0"/>
              <a:ext cx="10668000" cy="10668000"/>
            </a:xfrm>
            <a:custGeom>
              <a:avLst/>
              <a:gdLst/>
              <a:ahLst/>
              <a:cxnLst/>
              <a:rect l="l" t="t" r="r" b="b"/>
              <a:pathLst>
                <a:path w="10668000" h="10668000">
                  <a:moveTo>
                    <a:pt x="10668000" y="0"/>
                  </a:moveTo>
                  <a:lnTo>
                    <a:pt x="0" y="0"/>
                  </a:lnTo>
                  <a:lnTo>
                    <a:pt x="0" y="10667999"/>
                  </a:lnTo>
                  <a:lnTo>
                    <a:pt x="10668000" y="10668000"/>
                  </a:lnTo>
                  <a:lnTo>
                    <a:pt x="10668000" y="0"/>
                  </a:lnTo>
                  <a:close/>
                </a:path>
              </a:pathLst>
            </a:custGeom>
            <a:solidFill>
              <a:srgbClr val="D9E0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900429" y="9530715"/>
              <a:ext cx="5755005" cy="1137285"/>
            </a:xfrm>
            <a:custGeom>
              <a:avLst/>
              <a:gdLst/>
              <a:ahLst/>
              <a:cxnLst/>
              <a:rect l="l" t="t" r="r" b="b"/>
              <a:pathLst>
                <a:path w="5755005" h="1137284">
                  <a:moveTo>
                    <a:pt x="5755005" y="0"/>
                  </a:moveTo>
                  <a:lnTo>
                    <a:pt x="0" y="0"/>
                  </a:lnTo>
                  <a:lnTo>
                    <a:pt x="0" y="1137284"/>
                  </a:lnTo>
                  <a:lnTo>
                    <a:pt x="5755005" y="1137284"/>
                  </a:lnTo>
                  <a:lnTo>
                    <a:pt x="5755005" y="0"/>
                  </a:lnTo>
                  <a:close/>
                </a:path>
              </a:pathLst>
            </a:custGeom>
            <a:solidFill>
              <a:srgbClr val="66669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00429" y="7603490"/>
              <a:ext cx="5754370" cy="1926589"/>
            </a:xfrm>
            <a:custGeom>
              <a:avLst/>
              <a:gdLst/>
              <a:ahLst/>
              <a:cxnLst/>
              <a:rect l="l" t="t" r="r" b="b"/>
              <a:pathLst>
                <a:path w="5754370" h="1926590">
                  <a:moveTo>
                    <a:pt x="2877185" y="0"/>
                  </a:moveTo>
                  <a:lnTo>
                    <a:pt x="0" y="1926589"/>
                  </a:lnTo>
                  <a:lnTo>
                    <a:pt x="5754370" y="1926589"/>
                  </a:lnTo>
                  <a:lnTo>
                    <a:pt x="2877185" y="0"/>
                  </a:lnTo>
                  <a:close/>
                </a:path>
              </a:pathLst>
            </a:custGeom>
            <a:solidFill>
              <a:srgbClr val="B3B3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611629" y="7214234"/>
              <a:ext cx="4451350" cy="3453765"/>
            </a:xfrm>
            <a:custGeom>
              <a:avLst/>
              <a:gdLst/>
              <a:ahLst/>
              <a:cxnLst/>
              <a:rect l="l" t="t" r="r" b="b"/>
              <a:pathLst>
                <a:path w="4451350" h="3453765">
                  <a:moveTo>
                    <a:pt x="3681095" y="0"/>
                  </a:moveTo>
                  <a:lnTo>
                    <a:pt x="0" y="0"/>
                  </a:lnTo>
                  <a:lnTo>
                    <a:pt x="0" y="3453765"/>
                  </a:lnTo>
                  <a:lnTo>
                    <a:pt x="4451350" y="3453765"/>
                  </a:lnTo>
                  <a:lnTo>
                    <a:pt x="4451350" y="484505"/>
                  </a:lnTo>
                  <a:lnTo>
                    <a:pt x="36810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00429" y="9530715"/>
              <a:ext cx="5754370" cy="1137285"/>
            </a:xfrm>
            <a:custGeom>
              <a:avLst/>
              <a:gdLst/>
              <a:ahLst/>
              <a:cxnLst/>
              <a:rect l="l" t="t" r="r" b="b"/>
              <a:pathLst>
                <a:path w="5754370" h="1137284">
                  <a:moveTo>
                    <a:pt x="0" y="0"/>
                  </a:moveTo>
                  <a:lnTo>
                    <a:pt x="0" y="1137284"/>
                  </a:lnTo>
                  <a:lnTo>
                    <a:pt x="1893632" y="1137284"/>
                  </a:lnTo>
                  <a:lnTo>
                    <a:pt x="0" y="0"/>
                  </a:lnTo>
                  <a:close/>
                </a:path>
                <a:path w="5754370" h="1137284">
                  <a:moveTo>
                    <a:pt x="5754370" y="0"/>
                  </a:moveTo>
                  <a:lnTo>
                    <a:pt x="3860737" y="1137284"/>
                  </a:lnTo>
                  <a:lnTo>
                    <a:pt x="5754370" y="1137284"/>
                  </a:lnTo>
                  <a:lnTo>
                    <a:pt x="5754370" y="0"/>
                  </a:lnTo>
                  <a:close/>
                </a:path>
              </a:pathLst>
            </a:custGeom>
            <a:solidFill>
              <a:srgbClr val="B3B3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292725" y="7214234"/>
              <a:ext cx="769620" cy="482600"/>
            </a:xfrm>
            <a:custGeom>
              <a:avLst/>
              <a:gdLst/>
              <a:ahLst/>
              <a:cxnLst/>
              <a:rect l="l" t="t" r="r" b="b"/>
              <a:pathLst>
                <a:path w="769620" h="482600">
                  <a:moveTo>
                    <a:pt x="0" y="0"/>
                  </a:moveTo>
                  <a:lnTo>
                    <a:pt x="0" y="482600"/>
                  </a:lnTo>
                  <a:lnTo>
                    <a:pt x="769620" y="482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59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536314" y="10089509"/>
              <a:ext cx="483235" cy="4832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03909" y="6897369"/>
              <a:ext cx="5939155" cy="2162810"/>
            </a:xfrm>
            <a:custGeom>
              <a:avLst/>
              <a:gdLst/>
              <a:ahLst/>
              <a:cxnLst/>
              <a:rect l="l" t="t" r="r" b="b"/>
              <a:pathLst>
                <a:path w="5939155" h="2162809">
                  <a:moveTo>
                    <a:pt x="73025" y="186054"/>
                  </a:moveTo>
                  <a:lnTo>
                    <a:pt x="45084" y="189864"/>
                  </a:lnTo>
                  <a:lnTo>
                    <a:pt x="22225" y="203199"/>
                  </a:lnTo>
                  <a:lnTo>
                    <a:pt x="6350" y="224154"/>
                  </a:lnTo>
                  <a:lnTo>
                    <a:pt x="0" y="250189"/>
                  </a:lnTo>
                  <a:lnTo>
                    <a:pt x="5079" y="276224"/>
                  </a:lnTo>
                  <a:lnTo>
                    <a:pt x="19050" y="297179"/>
                  </a:lnTo>
                  <a:lnTo>
                    <a:pt x="41275" y="311784"/>
                  </a:lnTo>
                  <a:lnTo>
                    <a:pt x="68579" y="317499"/>
                  </a:lnTo>
                  <a:lnTo>
                    <a:pt x="703580" y="317499"/>
                  </a:lnTo>
                  <a:lnTo>
                    <a:pt x="737235" y="310514"/>
                  </a:lnTo>
                  <a:lnTo>
                    <a:pt x="763905" y="292099"/>
                  </a:lnTo>
                  <a:lnTo>
                    <a:pt x="780415" y="265429"/>
                  </a:lnTo>
                  <a:lnTo>
                    <a:pt x="784860" y="233679"/>
                  </a:lnTo>
                  <a:lnTo>
                    <a:pt x="775335" y="201929"/>
                  </a:lnTo>
                  <a:lnTo>
                    <a:pt x="762100" y="186689"/>
                  </a:lnTo>
                  <a:lnTo>
                    <a:pt x="83184" y="186689"/>
                  </a:lnTo>
                  <a:lnTo>
                    <a:pt x="73025" y="186054"/>
                  </a:lnTo>
                  <a:close/>
                </a:path>
                <a:path w="5939155" h="2162809">
                  <a:moveTo>
                    <a:pt x="217169" y="110489"/>
                  </a:moveTo>
                  <a:lnTo>
                    <a:pt x="179069" y="112394"/>
                  </a:lnTo>
                  <a:lnTo>
                    <a:pt x="113664" y="146049"/>
                  </a:lnTo>
                  <a:lnTo>
                    <a:pt x="86994" y="183514"/>
                  </a:lnTo>
                  <a:lnTo>
                    <a:pt x="83184" y="186689"/>
                  </a:lnTo>
                  <a:lnTo>
                    <a:pt x="762100" y="186689"/>
                  </a:lnTo>
                  <a:lnTo>
                    <a:pt x="754380" y="177799"/>
                  </a:lnTo>
                  <a:lnTo>
                    <a:pt x="724535" y="163829"/>
                  </a:lnTo>
                  <a:lnTo>
                    <a:pt x="713105" y="163194"/>
                  </a:lnTo>
                  <a:lnTo>
                    <a:pt x="681990" y="163194"/>
                  </a:lnTo>
                  <a:lnTo>
                    <a:pt x="679450" y="160019"/>
                  </a:lnTo>
                  <a:lnTo>
                    <a:pt x="675640" y="154939"/>
                  </a:lnTo>
                  <a:lnTo>
                    <a:pt x="657225" y="134619"/>
                  </a:lnTo>
                  <a:lnTo>
                    <a:pt x="651592" y="130809"/>
                  </a:lnTo>
                  <a:lnTo>
                    <a:pt x="530860" y="130809"/>
                  </a:lnTo>
                  <a:lnTo>
                    <a:pt x="528319" y="121284"/>
                  </a:lnTo>
                  <a:lnTo>
                    <a:pt x="524256" y="111124"/>
                  </a:lnTo>
                  <a:lnTo>
                    <a:pt x="224789" y="111124"/>
                  </a:lnTo>
                  <a:lnTo>
                    <a:pt x="217169" y="110489"/>
                  </a:lnTo>
                  <a:close/>
                </a:path>
                <a:path w="5939155" h="2162809">
                  <a:moveTo>
                    <a:pt x="690244" y="161924"/>
                  </a:moveTo>
                  <a:lnTo>
                    <a:pt x="681990" y="163194"/>
                  </a:lnTo>
                  <a:lnTo>
                    <a:pt x="713105" y="163194"/>
                  </a:lnTo>
                  <a:lnTo>
                    <a:pt x="690244" y="161924"/>
                  </a:lnTo>
                  <a:close/>
                </a:path>
                <a:path w="5939155" h="2162809">
                  <a:moveTo>
                    <a:pt x="582294" y="111759"/>
                  </a:moveTo>
                  <a:lnTo>
                    <a:pt x="568960" y="113664"/>
                  </a:lnTo>
                  <a:lnTo>
                    <a:pt x="555625" y="117474"/>
                  </a:lnTo>
                  <a:lnTo>
                    <a:pt x="542925" y="123189"/>
                  </a:lnTo>
                  <a:lnTo>
                    <a:pt x="530860" y="130809"/>
                  </a:lnTo>
                  <a:lnTo>
                    <a:pt x="651592" y="130809"/>
                  </a:lnTo>
                  <a:lnTo>
                    <a:pt x="635635" y="120014"/>
                  </a:lnTo>
                  <a:lnTo>
                    <a:pt x="610235" y="112394"/>
                  </a:lnTo>
                  <a:lnTo>
                    <a:pt x="582294" y="111759"/>
                  </a:lnTo>
                  <a:close/>
                </a:path>
                <a:path w="5939155" h="2162809">
                  <a:moveTo>
                    <a:pt x="389255" y="0"/>
                  </a:moveTo>
                  <a:lnTo>
                    <a:pt x="337184" y="4444"/>
                  </a:lnTo>
                  <a:lnTo>
                    <a:pt x="292100" y="24129"/>
                  </a:lnTo>
                  <a:lnTo>
                    <a:pt x="255904" y="57149"/>
                  </a:lnTo>
                  <a:lnTo>
                    <a:pt x="230504" y="102234"/>
                  </a:lnTo>
                  <a:lnTo>
                    <a:pt x="227964" y="109219"/>
                  </a:lnTo>
                  <a:lnTo>
                    <a:pt x="224789" y="111124"/>
                  </a:lnTo>
                  <a:lnTo>
                    <a:pt x="524256" y="111124"/>
                  </a:lnTo>
                  <a:lnTo>
                    <a:pt x="509269" y="73659"/>
                  </a:lnTo>
                  <a:lnTo>
                    <a:pt x="478155" y="36194"/>
                  </a:lnTo>
                  <a:lnTo>
                    <a:pt x="437514" y="10794"/>
                  </a:lnTo>
                  <a:lnTo>
                    <a:pt x="389255" y="0"/>
                  </a:lnTo>
                  <a:close/>
                </a:path>
                <a:path w="5939155" h="2162809">
                  <a:moveTo>
                    <a:pt x="5227320" y="2031999"/>
                  </a:moveTo>
                  <a:lnTo>
                    <a:pt x="5199380" y="2035809"/>
                  </a:lnTo>
                  <a:lnTo>
                    <a:pt x="5176520" y="2049144"/>
                  </a:lnTo>
                  <a:lnTo>
                    <a:pt x="5160645" y="2069464"/>
                  </a:lnTo>
                  <a:lnTo>
                    <a:pt x="5154295" y="2096134"/>
                  </a:lnTo>
                  <a:lnTo>
                    <a:pt x="5159375" y="2121535"/>
                  </a:lnTo>
                  <a:lnTo>
                    <a:pt x="5173980" y="2143124"/>
                  </a:lnTo>
                  <a:lnTo>
                    <a:pt x="5195570" y="2157729"/>
                  </a:lnTo>
                  <a:lnTo>
                    <a:pt x="5222875" y="2162810"/>
                  </a:lnTo>
                  <a:lnTo>
                    <a:pt x="5857875" y="2162810"/>
                  </a:lnTo>
                  <a:lnTo>
                    <a:pt x="5891530" y="2155824"/>
                  </a:lnTo>
                  <a:lnTo>
                    <a:pt x="5918200" y="2138044"/>
                  </a:lnTo>
                  <a:lnTo>
                    <a:pt x="5934710" y="2111374"/>
                  </a:lnTo>
                  <a:lnTo>
                    <a:pt x="5939155" y="2079624"/>
                  </a:lnTo>
                  <a:lnTo>
                    <a:pt x="5929630" y="2047874"/>
                  </a:lnTo>
                  <a:lnTo>
                    <a:pt x="5916734" y="2032634"/>
                  </a:lnTo>
                  <a:lnTo>
                    <a:pt x="5237480" y="2032634"/>
                  </a:lnTo>
                  <a:lnTo>
                    <a:pt x="5227320" y="2031999"/>
                  </a:lnTo>
                  <a:close/>
                </a:path>
                <a:path w="5939155" h="2162809">
                  <a:moveTo>
                    <a:pt x="5371465" y="1956434"/>
                  </a:moveTo>
                  <a:lnTo>
                    <a:pt x="5333365" y="1958339"/>
                  </a:lnTo>
                  <a:lnTo>
                    <a:pt x="5267960" y="1991994"/>
                  </a:lnTo>
                  <a:lnTo>
                    <a:pt x="5241290" y="2029459"/>
                  </a:lnTo>
                  <a:lnTo>
                    <a:pt x="5237480" y="2032634"/>
                  </a:lnTo>
                  <a:lnTo>
                    <a:pt x="5916734" y="2032634"/>
                  </a:lnTo>
                  <a:lnTo>
                    <a:pt x="5908675" y="2023109"/>
                  </a:lnTo>
                  <a:lnTo>
                    <a:pt x="5879465" y="2009139"/>
                  </a:lnTo>
                  <a:lnTo>
                    <a:pt x="5836285" y="2009139"/>
                  </a:lnTo>
                  <a:lnTo>
                    <a:pt x="5833745" y="2005964"/>
                  </a:lnTo>
                  <a:lnTo>
                    <a:pt x="5829935" y="2000249"/>
                  </a:lnTo>
                  <a:lnTo>
                    <a:pt x="5811520" y="1979929"/>
                  </a:lnTo>
                  <a:lnTo>
                    <a:pt x="5805631" y="1976119"/>
                  </a:lnTo>
                  <a:lnTo>
                    <a:pt x="5685155" y="1976119"/>
                  </a:lnTo>
                  <a:lnTo>
                    <a:pt x="5682615" y="1967229"/>
                  </a:lnTo>
                  <a:lnTo>
                    <a:pt x="5678551" y="1957069"/>
                  </a:lnTo>
                  <a:lnTo>
                    <a:pt x="5379720" y="1957069"/>
                  </a:lnTo>
                  <a:lnTo>
                    <a:pt x="5371465" y="1956434"/>
                  </a:lnTo>
                  <a:close/>
                </a:path>
                <a:path w="5939155" h="2162809">
                  <a:moveTo>
                    <a:pt x="5844540" y="2007869"/>
                  </a:moveTo>
                  <a:lnTo>
                    <a:pt x="5836285" y="2009139"/>
                  </a:lnTo>
                  <a:lnTo>
                    <a:pt x="5879465" y="2009139"/>
                  </a:lnTo>
                  <a:lnTo>
                    <a:pt x="5844540" y="2007869"/>
                  </a:lnTo>
                  <a:close/>
                </a:path>
                <a:path w="5939155" h="2162809">
                  <a:moveTo>
                    <a:pt x="5736590" y="1957069"/>
                  </a:moveTo>
                  <a:lnTo>
                    <a:pt x="5723255" y="1959609"/>
                  </a:lnTo>
                  <a:lnTo>
                    <a:pt x="5709920" y="1963419"/>
                  </a:lnTo>
                  <a:lnTo>
                    <a:pt x="5697220" y="1969134"/>
                  </a:lnTo>
                  <a:lnTo>
                    <a:pt x="5685155" y="1976119"/>
                  </a:lnTo>
                  <a:lnTo>
                    <a:pt x="5805631" y="1976119"/>
                  </a:lnTo>
                  <a:lnTo>
                    <a:pt x="5789930" y="1965959"/>
                  </a:lnTo>
                  <a:lnTo>
                    <a:pt x="5764530" y="1958339"/>
                  </a:lnTo>
                  <a:lnTo>
                    <a:pt x="5736590" y="1957069"/>
                  </a:lnTo>
                  <a:close/>
                </a:path>
                <a:path w="5939155" h="2162809">
                  <a:moveTo>
                    <a:pt x="5543550" y="1845944"/>
                  </a:moveTo>
                  <a:lnTo>
                    <a:pt x="5491480" y="1850389"/>
                  </a:lnTo>
                  <a:lnTo>
                    <a:pt x="5446395" y="1870074"/>
                  </a:lnTo>
                  <a:lnTo>
                    <a:pt x="5410200" y="1903094"/>
                  </a:lnTo>
                  <a:lnTo>
                    <a:pt x="5384800" y="1948179"/>
                  </a:lnTo>
                  <a:lnTo>
                    <a:pt x="5382260" y="1955164"/>
                  </a:lnTo>
                  <a:lnTo>
                    <a:pt x="5379720" y="1957069"/>
                  </a:lnTo>
                  <a:lnTo>
                    <a:pt x="5678551" y="1957069"/>
                  </a:lnTo>
                  <a:lnTo>
                    <a:pt x="5663565" y="1919604"/>
                  </a:lnTo>
                  <a:lnTo>
                    <a:pt x="5632450" y="1882139"/>
                  </a:lnTo>
                  <a:lnTo>
                    <a:pt x="5591810" y="1856739"/>
                  </a:lnTo>
                  <a:lnTo>
                    <a:pt x="5543550" y="1845944"/>
                  </a:lnTo>
                  <a:close/>
                </a:path>
              </a:pathLst>
            </a:custGeom>
            <a:solidFill>
              <a:srgbClr val="A0B3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4200" y="8825230"/>
              <a:ext cx="1298575" cy="994410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12980669" y="3270884"/>
            <a:ext cx="1270635" cy="513715"/>
          </a:xfrm>
          <a:custGeom>
            <a:avLst/>
            <a:gdLst/>
            <a:ahLst/>
            <a:cxnLst/>
            <a:rect l="l" t="t" r="r" b="b"/>
            <a:pathLst>
              <a:path w="1270634" h="513714">
                <a:moveTo>
                  <a:pt x="629284" y="0"/>
                </a:moveTo>
                <a:lnTo>
                  <a:pt x="580389" y="1270"/>
                </a:lnTo>
                <a:lnTo>
                  <a:pt x="534034" y="10795"/>
                </a:lnTo>
                <a:lnTo>
                  <a:pt x="492124" y="27940"/>
                </a:lnTo>
                <a:lnTo>
                  <a:pt x="454024" y="52705"/>
                </a:lnTo>
                <a:lnTo>
                  <a:pt x="421004" y="83820"/>
                </a:lnTo>
                <a:lnTo>
                  <a:pt x="393699" y="121920"/>
                </a:lnTo>
                <a:lnTo>
                  <a:pt x="369569" y="172720"/>
                </a:lnTo>
                <a:lnTo>
                  <a:pt x="365124" y="177165"/>
                </a:lnTo>
                <a:lnTo>
                  <a:pt x="359409" y="179070"/>
                </a:lnTo>
                <a:lnTo>
                  <a:pt x="351154" y="179070"/>
                </a:lnTo>
                <a:lnTo>
                  <a:pt x="301624" y="180340"/>
                </a:lnTo>
                <a:lnTo>
                  <a:pt x="254634" y="192405"/>
                </a:lnTo>
                <a:lnTo>
                  <a:pt x="212089" y="213995"/>
                </a:lnTo>
                <a:lnTo>
                  <a:pt x="175259" y="245745"/>
                </a:lnTo>
                <a:lnTo>
                  <a:pt x="141604" y="293370"/>
                </a:lnTo>
                <a:lnTo>
                  <a:pt x="135889" y="298450"/>
                </a:lnTo>
                <a:lnTo>
                  <a:pt x="128269" y="301625"/>
                </a:lnTo>
                <a:lnTo>
                  <a:pt x="117474" y="302260"/>
                </a:lnTo>
                <a:lnTo>
                  <a:pt x="72389" y="307975"/>
                </a:lnTo>
                <a:lnTo>
                  <a:pt x="35559" y="329565"/>
                </a:lnTo>
                <a:lnTo>
                  <a:pt x="10159" y="362585"/>
                </a:lnTo>
                <a:lnTo>
                  <a:pt x="0" y="405130"/>
                </a:lnTo>
                <a:lnTo>
                  <a:pt x="6984" y="447040"/>
                </a:lnTo>
                <a:lnTo>
                  <a:pt x="30479" y="481965"/>
                </a:lnTo>
                <a:lnTo>
                  <a:pt x="66674" y="505459"/>
                </a:lnTo>
                <a:lnTo>
                  <a:pt x="110489" y="513715"/>
                </a:lnTo>
                <a:lnTo>
                  <a:pt x="1138554" y="513715"/>
                </a:lnTo>
                <a:lnTo>
                  <a:pt x="1183004" y="506730"/>
                </a:lnTo>
                <a:lnTo>
                  <a:pt x="1220469" y="487045"/>
                </a:lnTo>
                <a:lnTo>
                  <a:pt x="1249044" y="457200"/>
                </a:lnTo>
                <a:lnTo>
                  <a:pt x="1266189" y="420370"/>
                </a:lnTo>
                <a:lnTo>
                  <a:pt x="1270634" y="379095"/>
                </a:lnTo>
                <a:lnTo>
                  <a:pt x="1259204" y="336550"/>
                </a:lnTo>
                <a:lnTo>
                  <a:pt x="1236344" y="301625"/>
                </a:lnTo>
                <a:lnTo>
                  <a:pt x="1202689" y="276860"/>
                </a:lnTo>
                <a:lnTo>
                  <a:pt x="1162684" y="262890"/>
                </a:lnTo>
                <a:lnTo>
                  <a:pt x="1116964" y="262255"/>
                </a:lnTo>
                <a:lnTo>
                  <a:pt x="1108709" y="262890"/>
                </a:lnTo>
                <a:lnTo>
                  <a:pt x="1102359" y="260985"/>
                </a:lnTo>
                <a:lnTo>
                  <a:pt x="1097914" y="256540"/>
                </a:lnTo>
                <a:lnTo>
                  <a:pt x="1093469" y="250825"/>
                </a:lnTo>
                <a:lnTo>
                  <a:pt x="1063624" y="217804"/>
                </a:lnTo>
                <a:lnTo>
                  <a:pt x="1028064" y="194945"/>
                </a:lnTo>
                <a:lnTo>
                  <a:pt x="988059" y="182880"/>
                </a:lnTo>
                <a:lnTo>
                  <a:pt x="942339" y="180975"/>
                </a:lnTo>
                <a:lnTo>
                  <a:pt x="920114" y="184150"/>
                </a:lnTo>
                <a:lnTo>
                  <a:pt x="899159" y="190500"/>
                </a:lnTo>
                <a:lnTo>
                  <a:pt x="878839" y="200025"/>
                </a:lnTo>
                <a:lnTo>
                  <a:pt x="859154" y="211454"/>
                </a:lnTo>
                <a:lnTo>
                  <a:pt x="840104" y="151130"/>
                </a:lnTo>
                <a:lnTo>
                  <a:pt x="817879" y="109855"/>
                </a:lnTo>
                <a:lnTo>
                  <a:pt x="789939" y="74930"/>
                </a:lnTo>
                <a:lnTo>
                  <a:pt x="756284" y="45085"/>
                </a:lnTo>
                <a:lnTo>
                  <a:pt x="717549" y="22860"/>
                </a:lnTo>
                <a:lnTo>
                  <a:pt x="675004" y="7620"/>
                </a:lnTo>
                <a:lnTo>
                  <a:pt x="629284" y="0"/>
                </a:lnTo>
                <a:close/>
              </a:path>
            </a:pathLst>
          </a:custGeom>
          <a:solidFill>
            <a:srgbClr val="A0B3D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9610090" y="0"/>
            <a:ext cx="5502910" cy="3648710"/>
            <a:chOff x="9610090" y="0"/>
            <a:chExt cx="5502910" cy="3648710"/>
          </a:xfrm>
        </p:grpSpPr>
        <p:sp>
          <p:nvSpPr>
            <p:cNvPr id="14" name="object 14"/>
            <p:cNvSpPr/>
            <p:nvPr/>
          </p:nvSpPr>
          <p:spPr>
            <a:xfrm>
              <a:off x="9610090" y="678815"/>
              <a:ext cx="3077210" cy="2475230"/>
            </a:xfrm>
            <a:custGeom>
              <a:avLst/>
              <a:gdLst/>
              <a:ahLst/>
              <a:cxnLst/>
              <a:rect l="l" t="t" r="r" b="b"/>
              <a:pathLst>
                <a:path w="3077209" h="2475230">
                  <a:moveTo>
                    <a:pt x="1237614" y="0"/>
                  </a:moveTo>
                  <a:lnTo>
                    <a:pt x="1188719" y="1269"/>
                  </a:lnTo>
                  <a:lnTo>
                    <a:pt x="1141094" y="3809"/>
                  </a:lnTo>
                  <a:lnTo>
                    <a:pt x="1093469" y="8254"/>
                  </a:lnTo>
                  <a:lnTo>
                    <a:pt x="1046479" y="15239"/>
                  </a:lnTo>
                  <a:lnTo>
                    <a:pt x="999489" y="22859"/>
                  </a:lnTo>
                  <a:lnTo>
                    <a:pt x="953769" y="33019"/>
                  </a:lnTo>
                  <a:lnTo>
                    <a:pt x="908684" y="44449"/>
                  </a:lnTo>
                  <a:lnTo>
                    <a:pt x="864234" y="57784"/>
                  </a:lnTo>
                  <a:lnTo>
                    <a:pt x="820419" y="72389"/>
                  </a:lnTo>
                  <a:lnTo>
                    <a:pt x="777239" y="88899"/>
                  </a:lnTo>
                  <a:lnTo>
                    <a:pt x="734694" y="106679"/>
                  </a:lnTo>
                  <a:lnTo>
                    <a:pt x="693419" y="125729"/>
                  </a:lnTo>
                  <a:lnTo>
                    <a:pt x="652779" y="146684"/>
                  </a:lnTo>
                  <a:lnTo>
                    <a:pt x="612774" y="168909"/>
                  </a:lnTo>
                  <a:lnTo>
                    <a:pt x="574039" y="193039"/>
                  </a:lnTo>
                  <a:lnTo>
                    <a:pt x="536574" y="217804"/>
                  </a:lnTo>
                  <a:lnTo>
                    <a:pt x="499744" y="244474"/>
                  </a:lnTo>
                  <a:lnTo>
                    <a:pt x="463549" y="271779"/>
                  </a:lnTo>
                  <a:lnTo>
                    <a:pt x="428624" y="300989"/>
                  </a:lnTo>
                  <a:lnTo>
                    <a:pt x="394969" y="331469"/>
                  </a:lnTo>
                  <a:lnTo>
                    <a:pt x="362584" y="362584"/>
                  </a:lnTo>
                  <a:lnTo>
                    <a:pt x="331469" y="394969"/>
                  </a:lnTo>
                  <a:lnTo>
                    <a:pt x="300989" y="429259"/>
                  </a:lnTo>
                  <a:lnTo>
                    <a:pt x="271779" y="463549"/>
                  </a:lnTo>
                  <a:lnTo>
                    <a:pt x="244474" y="499744"/>
                  </a:lnTo>
                  <a:lnTo>
                    <a:pt x="217804" y="536574"/>
                  </a:lnTo>
                  <a:lnTo>
                    <a:pt x="193039" y="574039"/>
                  </a:lnTo>
                  <a:lnTo>
                    <a:pt x="168909" y="613409"/>
                  </a:lnTo>
                  <a:lnTo>
                    <a:pt x="146684" y="652779"/>
                  </a:lnTo>
                  <a:lnTo>
                    <a:pt x="125729" y="693419"/>
                  </a:lnTo>
                  <a:lnTo>
                    <a:pt x="106679" y="734694"/>
                  </a:lnTo>
                  <a:lnTo>
                    <a:pt x="88899" y="777239"/>
                  </a:lnTo>
                  <a:lnTo>
                    <a:pt x="72389" y="820419"/>
                  </a:lnTo>
                  <a:lnTo>
                    <a:pt x="57784" y="864234"/>
                  </a:lnTo>
                  <a:lnTo>
                    <a:pt x="44449" y="908684"/>
                  </a:lnTo>
                  <a:lnTo>
                    <a:pt x="33019" y="953769"/>
                  </a:lnTo>
                  <a:lnTo>
                    <a:pt x="22859" y="1000124"/>
                  </a:lnTo>
                  <a:lnTo>
                    <a:pt x="14604" y="1046479"/>
                  </a:lnTo>
                  <a:lnTo>
                    <a:pt x="8254" y="1093469"/>
                  </a:lnTo>
                  <a:lnTo>
                    <a:pt x="3809" y="1141094"/>
                  </a:lnTo>
                  <a:lnTo>
                    <a:pt x="1269" y="1189354"/>
                  </a:lnTo>
                  <a:lnTo>
                    <a:pt x="0" y="1237614"/>
                  </a:lnTo>
                  <a:lnTo>
                    <a:pt x="1269" y="1286509"/>
                  </a:lnTo>
                  <a:lnTo>
                    <a:pt x="3809" y="1334134"/>
                  </a:lnTo>
                  <a:lnTo>
                    <a:pt x="8254" y="1381759"/>
                  </a:lnTo>
                  <a:lnTo>
                    <a:pt x="14604" y="1429384"/>
                  </a:lnTo>
                  <a:lnTo>
                    <a:pt x="22859" y="1475739"/>
                  </a:lnTo>
                  <a:lnTo>
                    <a:pt x="33019" y="1521459"/>
                  </a:lnTo>
                  <a:lnTo>
                    <a:pt x="44449" y="1566544"/>
                  </a:lnTo>
                  <a:lnTo>
                    <a:pt x="57784" y="1610994"/>
                  </a:lnTo>
                  <a:lnTo>
                    <a:pt x="72389" y="1654809"/>
                  </a:lnTo>
                  <a:lnTo>
                    <a:pt x="88899" y="1697989"/>
                  </a:lnTo>
                  <a:lnTo>
                    <a:pt x="106679" y="1740534"/>
                  </a:lnTo>
                  <a:lnTo>
                    <a:pt x="125729" y="1781809"/>
                  </a:lnTo>
                  <a:lnTo>
                    <a:pt x="146684" y="1822449"/>
                  </a:lnTo>
                  <a:lnTo>
                    <a:pt x="168909" y="1862454"/>
                  </a:lnTo>
                  <a:lnTo>
                    <a:pt x="193039" y="1901189"/>
                  </a:lnTo>
                  <a:lnTo>
                    <a:pt x="217804" y="1939289"/>
                  </a:lnTo>
                  <a:lnTo>
                    <a:pt x="244474" y="1976119"/>
                  </a:lnTo>
                  <a:lnTo>
                    <a:pt x="271779" y="2011679"/>
                  </a:lnTo>
                  <a:lnTo>
                    <a:pt x="300989" y="2046604"/>
                  </a:lnTo>
                  <a:lnTo>
                    <a:pt x="331469" y="2080259"/>
                  </a:lnTo>
                  <a:lnTo>
                    <a:pt x="362584" y="2112644"/>
                  </a:lnTo>
                  <a:lnTo>
                    <a:pt x="394969" y="2144394"/>
                  </a:lnTo>
                  <a:lnTo>
                    <a:pt x="428624" y="2174240"/>
                  </a:lnTo>
                  <a:lnTo>
                    <a:pt x="463549" y="2203449"/>
                  </a:lnTo>
                  <a:lnTo>
                    <a:pt x="499744" y="2230754"/>
                  </a:lnTo>
                  <a:lnTo>
                    <a:pt x="536574" y="2257424"/>
                  </a:lnTo>
                  <a:lnTo>
                    <a:pt x="574039" y="2282824"/>
                  </a:lnTo>
                  <a:lnTo>
                    <a:pt x="612774" y="2306319"/>
                  </a:lnTo>
                  <a:lnTo>
                    <a:pt x="652779" y="2328544"/>
                  </a:lnTo>
                  <a:lnTo>
                    <a:pt x="693419" y="2349499"/>
                  </a:lnTo>
                  <a:lnTo>
                    <a:pt x="734694" y="2368549"/>
                  </a:lnTo>
                  <a:lnTo>
                    <a:pt x="777239" y="2386965"/>
                  </a:lnTo>
                  <a:lnTo>
                    <a:pt x="820419" y="2402840"/>
                  </a:lnTo>
                  <a:lnTo>
                    <a:pt x="864234" y="2418079"/>
                  </a:lnTo>
                  <a:lnTo>
                    <a:pt x="908684" y="2430779"/>
                  </a:lnTo>
                  <a:lnTo>
                    <a:pt x="953769" y="2442210"/>
                  </a:lnTo>
                  <a:lnTo>
                    <a:pt x="999489" y="2452369"/>
                  </a:lnTo>
                  <a:lnTo>
                    <a:pt x="1046479" y="2460624"/>
                  </a:lnTo>
                  <a:lnTo>
                    <a:pt x="1093469" y="2466974"/>
                  </a:lnTo>
                  <a:lnTo>
                    <a:pt x="1141094" y="2471419"/>
                  </a:lnTo>
                  <a:lnTo>
                    <a:pt x="1188719" y="2473960"/>
                  </a:lnTo>
                  <a:lnTo>
                    <a:pt x="1237614" y="2475229"/>
                  </a:lnTo>
                  <a:lnTo>
                    <a:pt x="1285874" y="2473960"/>
                  </a:lnTo>
                  <a:lnTo>
                    <a:pt x="1334134" y="2471419"/>
                  </a:lnTo>
                  <a:lnTo>
                    <a:pt x="1381759" y="2466974"/>
                  </a:lnTo>
                  <a:lnTo>
                    <a:pt x="1428749" y="2460624"/>
                  </a:lnTo>
                  <a:lnTo>
                    <a:pt x="1475739" y="2452369"/>
                  </a:lnTo>
                  <a:lnTo>
                    <a:pt x="1521459" y="2442210"/>
                  </a:lnTo>
                  <a:lnTo>
                    <a:pt x="1566544" y="2430779"/>
                  </a:lnTo>
                  <a:lnTo>
                    <a:pt x="1610994" y="2418079"/>
                  </a:lnTo>
                  <a:lnTo>
                    <a:pt x="1654809" y="2402840"/>
                  </a:lnTo>
                  <a:lnTo>
                    <a:pt x="1697989" y="2386965"/>
                  </a:lnTo>
                  <a:lnTo>
                    <a:pt x="1740534" y="2368549"/>
                  </a:lnTo>
                  <a:lnTo>
                    <a:pt x="1781809" y="2349499"/>
                  </a:lnTo>
                  <a:lnTo>
                    <a:pt x="1822449" y="2328544"/>
                  </a:lnTo>
                  <a:lnTo>
                    <a:pt x="1862454" y="2306319"/>
                  </a:lnTo>
                  <a:lnTo>
                    <a:pt x="1901189" y="2282824"/>
                  </a:lnTo>
                  <a:lnTo>
                    <a:pt x="1938654" y="2257424"/>
                  </a:lnTo>
                  <a:lnTo>
                    <a:pt x="1975484" y="2230754"/>
                  </a:lnTo>
                  <a:lnTo>
                    <a:pt x="2011679" y="2203449"/>
                  </a:lnTo>
                  <a:lnTo>
                    <a:pt x="2046604" y="2174240"/>
                  </a:lnTo>
                  <a:lnTo>
                    <a:pt x="2080259" y="2144394"/>
                  </a:lnTo>
                  <a:lnTo>
                    <a:pt x="2112644" y="2112644"/>
                  </a:lnTo>
                  <a:lnTo>
                    <a:pt x="2143759" y="2080259"/>
                  </a:lnTo>
                  <a:lnTo>
                    <a:pt x="2174239" y="2046604"/>
                  </a:lnTo>
                  <a:lnTo>
                    <a:pt x="2203449" y="2011679"/>
                  </a:lnTo>
                  <a:lnTo>
                    <a:pt x="2230754" y="1976119"/>
                  </a:lnTo>
                  <a:lnTo>
                    <a:pt x="2257424" y="1939289"/>
                  </a:lnTo>
                  <a:lnTo>
                    <a:pt x="2282189" y="1901189"/>
                  </a:lnTo>
                  <a:lnTo>
                    <a:pt x="2306319" y="1862454"/>
                  </a:lnTo>
                  <a:lnTo>
                    <a:pt x="2328544" y="1822449"/>
                  </a:lnTo>
                  <a:lnTo>
                    <a:pt x="2349499" y="1781809"/>
                  </a:lnTo>
                  <a:lnTo>
                    <a:pt x="2368549" y="1740534"/>
                  </a:lnTo>
                  <a:lnTo>
                    <a:pt x="2386329" y="1697989"/>
                  </a:lnTo>
                  <a:lnTo>
                    <a:pt x="2402839" y="1654809"/>
                  </a:lnTo>
                  <a:lnTo>
                    <a:pt x="2417444" y="1610994"/>
                  </a:lnTo>
                  <a:lnTo>
                    <a:pt x="2430779" y="1566544"/>
                  </a:lnTo>
                  <a:lnTo>
                    <a:pt x="2437764" y="1539874"/>
                  </a:lnTo>
                  <a:lnTo>
                    <a:pt x="2437764" y="1571624"/>
                  </a:lnTo>
                  <a:lnTo>
                    <a:pt x="3077209" y="1571624"/>
                  </a:lnTo>
                  <a:lnTo>
                    <a:pt x="3077209" y="932179"/>
                  </a:lnTo>
                  <a:lnTo>
                    <a:pt x="2437764" y="932179"/>
                  </a:lnTo>
                  <a:lnTo>
                    <a:pt x="2437764" y="935354"/>
                  </a:lnTo>
                  <a:lnTo>
                    <a:pt x="2430779" y="908684"/>
                  </a:lnTo>
                  <a:lnTo>
                    <a:pt x="2417444" y="864234"/>
                  </a:lnTo>
                  <a:lnTo>
                    <a:pt x="2402839" y="820419"/>
                  </a:lnTo>
                  <a:lnTo>
                    <a:pt x="2386329" y="777239"/>
                  </a:lnTo>
                  <a:lnTo>
                    <a:pt x="2368549" y="734694"/>
                  </a:lnTo>
                  <a:lnTo>
                    <a:pt x="2349499" y="693419"/>
                  </a:lnTo>
                  <a:lnTo>
                    <a:pt x="2328544" y="652779"/>
                  </a:lnTo>
                  <a:lnTo>
                    <a:pt x="2306319" y="613409"/>
                  </a:lnTo>
                  <a:lnTo>
                    <a:pt x="2282189" y="574039"/>
                  </a:lnTo>
                  <a:lnTo>
                    <a:pt x="2257424" y="536574"/>
                  </a:lnTo>
                  <a:lnTo>
                    <a:pt x="2230754" y="499744"/>
                  </a:lnTo>
                  <a:lnTo>
                    <a:pt x="2203449" y="463549"/>
                  </a:lnTo>
                  <a:lnTo>
                    <a:pt x="2174239" y="429259"/>
                  </a:lnTo>
                  <a:lnTo>
                    <a:pt x="2143759" y="394969"/>
                  </a:lnTo>
                  <a:lnTo>
                    <a:pt x="2112644" y="362584"/>
                  </a:lnTo>
                  <a:lnTo>
                    <a:pt x="2080259" y="331469"/>
                  </a:lnTo>
                  <a:lnTo>
                    <a:pt x="2046604" y="300989"/>
                  </a:lnTo>
                  <a:lnTo>
                    <a:pt x="2011679" y="271779"/>
                  </a:lnTo>
                  <a:lnTo>
                    <a:pt x="1975484" y="244474"/>
                  </a:lnTo>
                  <a:lnTo>
                    <a:pt x="1938654" y="217804"/>
                  </a:lnTo>
                  <a:lnTo>
                    <a:pt x="1901189" y="193039"/>
                  </a:lnTo>
                  <a:lnTo>
                    <a:pt x="1862454" y="168909"/>
                  </a:lnTo>
                  <a:lnTo>
                    <a:pt x="1822449" y="146684"/>
                  </a:lnTo>
                  <a:lnTo>
                    <a:pt x="1781809" y="125729"/>
                  </a:lnTo>
                  <a:lnTo>
                    <a:pt x="1740534" y="106679"/>
                  </a:lnTo>
                  <a:lnTo>
                    <a:pt x="1697989" y="88899"/>
                  </a:lnTo>
                  <a:lnTo>
                    <a:pt x="1654809" y="72389"/>
                  </a:lnTo>
                  <a:lnTo>
                    <a:pt x="1610994" y="57784"/>
                  </a:lnTo>
                  <a:lnTo>
                    <a:pt x="1566544" y="44449"/>
                  </a:lnTo>
                  <a:lnTo>
                    <a:pt x="1521459" y="33019"/>
                  </a:lnTo>
                  <a:lnTo>
                    <a:pt x="1475739" y="22859"/>
                  </a:lnTo>
                  <a:lnTo>
                    <a:pt x="1428749" y="15239"/>
                  </a:lnTo>
                  <a:lnTo>
                    <a:pt x="1381759" y="8254"/>
                  </a:lnTo>
                  <a:lnTo>
                    <a:pt x="1334134" y="3809"/>
                  </a:lnTo>
                  <a:lnTo>
                    <a:pt x="1285874" y="1269"/>
                  </a:lnTo>
                  <a:lnTo>
                    <a:pt x="1237614" y="0"/>
                  </a:lnTo>
                  <a:close/>
                </a:path>
              </a:pathLst>
            </a:custGeom>
            <a:solidFill>
              <a:srgbClr val="EFCF6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25325" y="1701800"/>
              <a:ext cx="483234" cy="48323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84660" y="0"/>
              <a:ext cx="3228340" cy="364870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938384" y="929995"/>
            <a:ext cx="1805305" cy="2409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1270" algn="ctr">
              <a:lnSpc>
                <a:spcPct val="108000"/>
              </a:lnSpc>
              <a:spcBef>
                <a:spcPts val="10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Jika</a:t>
            </a:r>
            <a:r>
              <a:rPr sz="1100" spc="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baru</a:t>
            </a:r>
            <a:r>
              <a:rPr sz="1100" spc="3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konsep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perubahan iklim atau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jika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hanya ingin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mengembangkan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pengetahuan anda tentanf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subjek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tersebut, rujuk aktiviti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100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bahagian</a:t>
            </a:r>
            <a:r>
              <a:rPr sz="1100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pertama</a:t>
            </a:r>
            <a:r>
              <a:rPr sz="1100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pek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Hari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Peringatan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Sedunia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2022, </a:t>
            </a:r>
            <a:r>
              <a:rPr sz="1100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“</a:t>
            </a:r>
            <a:r>
              <a:rPr sz="1150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Our </a:t>
            </a:r>
            <a:r>
              <a:rPr sz="115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World, Our Equal </a:t>
            </a:r>
            <a:r>
              <a:rPr sz="1150" spc="-3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Future”.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Cari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sini,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Hari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Peringatan</a:t>
            </a:r>
            <a:r>
              <a:rPr sz="11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Sedunia</a:t>
            </a:r>
            <a:r>
              <a:rPr sz="11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2022,</a:t>
            </a:r>
            <a:endParaRPr sz="1100">
              <a:latin typeface="Tahoma" panose="020B0604030504040204"/>
              <a:cs typeface="Tahoma" panose="020B0604030504040204"/>
            </a:endParaRPr>
          </a:p>
          <a:p>
            <a:pPr marL="489585" marR="482600" algn="ctr">
              <a:lnSpc>
                <a:spcPct val="109000"/>
              </a:lnSpc>
              <a:spcBef>
                <a:spcPts val="1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Pek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u="sng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Tahoma" panose="020B0604030504040204"/>
                <a:cs typeface="Tahoma" panose="020B0604030504040204"/>
              </a:rPr>
              <a:t>(</a:t>
            </a:r>
            <a:r>
              <a:rPr sz="11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Tahoma" panose="020B0604030504040204"/>
                <a:cs typeface="Tahoma" panose="020B0604030504040204"/>
              </a:rPr>
              <a:t>w</a:t>
            </a:r>
            <a:r>
              <a:rPr sz="1100" u="sng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Tahoma" panose="020B0604030504040204"/>
                <a:cs typeface="Tahoma" panose="020B0604030504040204"/>
              </a:rPr>
              <a:t>a</a:t>
            </a:r>
            <a:r>
              <a:rPr sz="1100" u="sng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Tahoma" panose="020B0604030504040204"/>
                <a:cs typeface="Tahoma" panose="020B0604030504040204"/>
              </a:rPr>
              <a:t>ggg</a:t>
            </a:r>
            <a:r>
              <a:rPr sz="1100" u="sng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Tahoma" panose="020B0604030504040204"/>
                <a:cs typeface="Tahoma" panose="020B0604030504040204"/>
              </a:rPr>
              <a:t>s.o</a:t>
            </a:r>
            <a:r>
              <a:rPr sz="1100" u="sng" spc="-1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Tahoma" panose="020B0604030504040204"/>
                <a:cs typeface="Tahoma" panose="020B0604030504040204"/>
              </a:rPr>
              <a:t>r</a:t>
            </a:r>
            <a:r>
              <a:rPr sz="1100" u="sng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Tahoma" panose="020B0604030504040204"/>
                <a:cs typeface="Tahoma" panose="020B0604030504040204"/>
              </a:rPr>
              <a:t>g)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164830" y="4959350"/>
            <a:ext cx="638810" cy="638810"/>
          </a:xfrm>
          <a:custGeom>
            <a:avLst/>
            <a:gdLst/>
            <a:ahLst/>
            <a:cxnLst/>
            <a:rect l="l" t="t" r="r" b="b"/>
            <a:pathLst>
              <a:path w="638809" h="638810">
                <a:moveTo>
                  <a:pt x="53975" y="154939"/>
                </a:moveTo>
                <a:lnTo>
                  <a:pt x="20320" y="209549"/>
                </a:lnTo>
                <a:lnTo>
                  <a:pt x="6350" y="259079"/>
                </a:lnTo>
                <a:lnTo>
                  <a:pt x="0" y="309879"/>
                </a:lnTo>
                <a:lnTo>
                  <a:pt x="1905" y="361949"/>
                </a:lnTo>
                <a:lnTo>
                  <a:pt x="12700" y="412749"/>
                </a:lnTo>
                <a:lnTo>
                  <a:pt x="31115" y="459739"/>
                </a:lnTo>
                <a:lnTo>
                  <a:pt x="57150" y="504189"/>
                </a:lnTo>
                <a:lnTo>
                  <a:pt x="90170" y="544829"/>
                </a:lnTo>
                <a:lnTo>
                  <a:pt x="129539" y="577849"/>
                </a:lnTo>
                <a:lnTo>
                  <a:pt x="173355" y="604519"/>
                </a:lnTo>
                <a:lnTo>
                  <a:pt x="220979" y="624839"/>
                </a:lnTo>
                <a:lnTo>
                  <a:pt x="271780" y="636269"/>
                </a:lnTo>
                <a:lnTo>
                  <a:pt x="323215" y="638809"/>
                </a:lnTo>
                <a:lnTo>
                  <a:pt x="374650" y="634999"/>
                </a:lnTo>
                <a:lnTo>
                  <a:pt x="424180" y="622299"/>
                </a:lnTo>
                <a:lnTo>
                  <a:pt x="440690" y="613409"/>
                </a:lnTo>
                <a:lnTo>
                  <a:pt x="320040" y="613409"/>
                </a:lnTo>
                <a:lnTo>
                  <a:pt x="272415" y="610869"/>
                </a:lnTo>
                <a:lnTo>
                  <a:pt x="226695" y="599439"/>
                </a:lnTo>
                <a:lnTo>
                  <a:pt x="182880" y="581659"/>
                </a:lnTo>
                <a:lnTo>
                  <a:pt x="142875" y="556259"/>
                </a:lnTo>
                <a:lnTo>
                  <a:pt x="107314" y="524509"/>
                </a:lnTo>
                <a:lnTo>
                  <a:pt x="77470" y="488949"/>
                </a:lnTo>
                <a:lnTo>
                  <a:pt x="53340" y="448309"/>
                </a:lnTo>
                <a:lnTo>
                  <a:pt x="36830" y="403859"/>
                </a:lnTo>
                <a:lnTo>
                  <a:pt x="27305" y="356869"/>
                </a:lnTo>
                <a:lnTo>
                  <a:pt x="25400" y="309879"/>
                </a:lnTo>
                <a:lnTo>
                  <a:pt x="31115" y="262889"/>
                </a:lnTo>
                <a:lnTo>
                  <a:pt x="44450" y="218439"/>
                </a:lnTo>
                <a:lnTo>
                  <a:pt x="64769" y="175259"/>
                </a:lnTo>
                <a:lnTo>
                  <a:pt x="67945" y="168909"/>
                </a:lnTo>
                <a:lnTo>
                  <a:pt x="65405" y="161289"/>
                </a:lnTo>
                <a:lnTo>
                  <a:pt x="53975" y="154939"/>
                </a:lnTo>
                <a:close/>
              </a:path>
              <a:path w="638809" h="638810">
                <a:moveTo>
                  <a:pt x="506730" y="599439"/>
                </a:moveTo>
                <a:lnTo>
                  <a:pt x="471170" y="599439"/>
                </a:lnTo>
                <a:lnTo>
                  <a:pt x="494030" y="629919"/>
                </a:lnTo>
                <a:lnTo>
                  <a:pt x="506730" y="599439"/>
                </a:lnTo>
                <a:close/>
              </a:path>
              <a:path w="638809" h="638810">
                <a:moveTo>
                  <a:pt x="532765" y="537209"/>
                </a:moveTo>
                <a:lnTo>
                  <a:pt x="433705" y="549909"/>
                </a:lnTo>
                <a:lnTo>
                  <a:pt x="455930" y="579119"/>
                </a:lnTo>
                <a:lnTo>
                  <a:pt x="412115" y="598169"/>
                </a:lnTo>
                <a:lnTo>
                  <a:pt x="367030" y="609599"/>
                </a:lnTo>
                <a:lnTo>
                  <a:pt x="320040" y="613409"/>
                </a:lnTo>
                <a:lnTo>
                  <a:pt x="440690" y="613409"/>
                </a:lnTo>
                <a:lnTo>
                  <a:pt x="471170" y="599439"/>
                </a:lnTo>
                <a:lnTo>
                  <a:pt x="506730" y="599439"/>
                </a:lnTo>
                <a:lnTo>
                  <a:pt x="532765" y="537209"/>
                </a:lnTo>
                <a:close/>
              </a:path>
              <a:path w="638809" h="638810">
                <a:moveTo>
                  <a:pt x="315595" y="85089"/>
                </a:moveTo>
                <a:lnTo>
                  <a:pt x="264160" y="90169"/>
                </a:lnTo>
                <a:lnTo>
                  <a:pt x="214629" y="106679"/>
                </a:lnTo>
                <a:lnTo>
                  <a:pt x="203835" y="113029"/>
                </a:lnTo>
                <a:lnTo>
                  <a:pt x="198755" y="115569"/>
                </a:lnTo>
                <a:lnTo>
                  <a:pt x="166370" y="137159"/>
                </a:lnTo>
                <a:lnTo>
                  <a:pt x="138430" y="165099"/>
                </a:lnTo>
                <a:lnTo>
                  <a:pt x="114935" y="196849"/>
                </a:lnTo>
                <a:lnTo>
                  <a:pt x="97155" y="231139"/>
                </a:lnTo>
                <a:lnTo>
                  <a:pt x="85090" y="269239"/>
                </a:lnTo>
                <a:lnTo>
                  <a:pt x="80097" y="312419"/>
                </a:lnTo>
                <a:lnTo>
                  <a:pt x="81280" y="346709"/>
                </a:lnTo>
                <a:lnTo>
                  <a:pt x="88900" y="384809"/>
                </a:lnTo>
                <a:lnTo>
                  <a:pt x="102870" y="421639"/>
                </a:lnTo>
                <a:lnTo>
                  <a:pt x="122555" y="455929"/>
                </a:lnTo>
                <a:lnTo>
                  <a:pt x="147320" y="486409"/>
                </a:lnTo>
                <a:lnTo>
                  <a:pt x="177165" y="511809"/>
                </a:lnTo>
                <a:lnTo>
                  <a:pt x="210820" y="532129"/>
                </a:lnTo>
                <a:lnTo>
                  <a:pt x="247015" y="546099"/>
                </a:lnTo>
                <a:lnTo>
                  <a:pt x="285115" y="554989"/>
                </a:lnTo>
                <a:lnTo>
                  <a:pt x="324485" y="556259"/>
                </a:lnTo>
                <a:lnTo>
                  <a:pt x="363855" y="551179"/>
                </a:lnTo>
                <a:lnTo>
                  <a:pt x="401320" y="541019"/>
                </a:lnTo>
                <a:lnTo>
                  <a:pt x="418465" y="532129"/>
                </a:lnTo>
                <a:lnTo>
                  <a:pt x="314960" y="532129"/>
                </a:lnTo>
                <a:lnTo>
                  <a:pt x="278130" y="528319"/>
                </a:lnTo>
                <a:lnTo>
                  <a:pt x="242570" y="519429"/>
                </a:lnTo>
                <a:lnTo>
                  <a:pt x="209550" y="502919"/>
                </a:lnTo>
                <a:lnTo>
                  <a:pt x="179070" y="481329"/>
                </a:lnTo>
                <a:lnTo>
                  <a:pt x="207645" y="481329"/>
                </a:lnTo>
                <a:lnTo>
                  <a:pt x="214629" y="476249"/>
                </a:lnTo>
                <a:lnTo>
                  <a:pt x="217804" y="472439"/>
                </a:lnTo>
                <a:lnTo>
                  <a:pt x="219710" y="467359"/>
                </a:lnTo>
                <a:lnTo>
                  <a:pt x="314325" y="467359"/>
                </a:lnTo>
                <a:lnTo>
                  <a:pt x="316865" y="461009"/>
                </a:lnTo>
                <a:lnTo>
                  <a:pt x="316230" y="459739"/>
                </a:lnTo>
                <a:lnTo>
                  <a:pt x="195580" y="459739"/>
                </a:lnTo>
                <a:lnTo>
                  <a:pt x="147955" y="449579"/>
                </a:lnTo>
                <a:lnTo>
                  <a:pt x="144145" y="444499"/>
                </a:lnTo>
                <a:lnTo>
                  <a:pt x="121920" y="405129"/>
                </a:lnTo>
                <a:lnTo>
                  <a:pt x="108585" y="363219"/>
                </a:lnTo>
                <a:lnTo>
                  <a:pt x="104139" y="320039"/>
                </a:lnTo>
                <a:lnTo>
                  <a:pt x="108585" y="275589"/>
                </a:lnTo>
                <a:lnTo>
                  <a:pt x="126364" y="226059"/>
                </a:lnTo>
                <a:lnTo>
                  <a:pt x="154940" y="184149"/>
                </a:lnTo>
                <a:lnTo>
                  <a:pt x="192405" y="149859"/>
                </a:lnTo>
                <a:lnTo>
                  <a:pt x="237490" y="124459"/>
                </a:lnTo>
                <a:lnTo>
                  <a:pt x="309245" y="109219"/>
                </a:lnTo>
                <a:lnTo>
                  <a:pt x="421005" y="109219"/>
                </a:lnTo>
                <a:lnTo>
                  <a:pt x="417195" y="106679"/>
                </a:lnTo>
                <a:lnTo>
                  <a:pt x="393065" y="97789"/>
                </a:lnTo>
                <a:lnTo>
                  <a:pt x="367665" y="90169"/>
                </a:lnTo>
                <a:lnTo>
                  <a:pt x="342265" y="86359"/>
                </a:lnTo>
                <a:lnTo>
                  <a:pt x="315595" y="85089"/>
                </a:lnTo>
                <a:close/>
              </a:path>
              <a:path w="638809" h="638810">
                <a:moveTo>
                  <a:pt x="416559" y="265429"/>
                </a:moveTo>
                <a:lnTo>
                  <a:pt x="407034" y="265429"/>
                </a:lnTo>
                <a:lnTo>
                  <a:pt x="402590" y="266699"/>
                </a:lnTo>
                <a:lnTo>
                  <a:pt x="342900" y="300989"/>
                </a:lnTo>
                <a:lnTo>
                  <a:pt x="339090" y="304799"/>
                </a:lnTo>
                <a:lnTo>
                  <a:pt x="334645" y="314959"/>
                </a:lnTo>
                <a:lnTo>
                  <a:pt x="334010" y="321309"/>
                </a:lnTo>
                <a:lnTo>
                  <a:pt x="344805" y="361949"/>
                </a:lnTo>
                <a:lnTo>
                  <a:pt x="346710" y="369569"/>
                </a:lnTo>
                <a:lnTo>
                  <a:pt x="351790" y="375919"/>
                </a:lnTo>
                <a:lnTo>
                  <a:pt x="358140" y="378459"/>
                </a:lnTo>
                <a:lnTo>
                  <a:pt x="363220" y="380999"/>
                </a:lnTo>
                <a:lnTo>
                  <a:pt x="320040" y="453389"/>
                </a:lnTo>
                <a:lnTo>
                  <a:pt x="318770" y="457199"/>
                </a:lnTo>
                <a:lnTo>
                  <a:pt x="318770" y="513079"/>
                </a:lnTo>
                <a:lnTo>
                  <a:pt x="320040" y="518159"/>
                </a:lnTo>
                <a:lnTo>
                  <a:pt x="325755" y="525779"/>
                </a:lnTo>
                <a:lnTo>
                  <a:pt x="328930" y="529589"/>
                </a:lnTo>
                <a:lnTo>
                  <a:pt x="333375" y="530859"/>
                </a:lnTo>
                <a:lnTo>
                  <a:pt x="327660" y="530859"/>
                </a:lnTo>
                <a:lnTo>
                  <a:pt x="320675" y="532129"/>
                </a:lnTo>
                <a:lnTo>
                  <a:pt x="418465" y="532129"/>
                </a:lnTo>
                <a:lnTo>
                  <a:pt x="428625" y="527049"/>
                </a:lnTo>
                <a:lnTo>
                  <a:pt x="360680" y="527049"/>
                </a:lnTo>
                <a:lnTo>
                  <a:pt x="363220" y="525779"/>
                </a:lnTo>
                <a:lnTo>
                  <a:pt x="365125" y="523239"/>
                </a:lnTo>
                <a:lnTo>
                  <a:pt x="366395" y="519429"/>
                </a:lnTo>
                <a:lnTo>
                  <a:pt x="371475" y="509269"/>
                </a:lnTo>
                <a:lnTo>
                  <a:pt x="344170" y="509269"/>
                </a:lnTo>
                <a:lnTo>
                  <a:pt x="344170" y="462279"/>
                </a:lnTo>
                <a:lnTo>
                  <a:pt x="384810" y="392429"/>
                </a:lnTo>
                <a:lnTo>
                  <a:pt x="387985" y="387349"/>
                </a:lnTo>
                <a:lnTo>
                  <a:pt x="389255" y="379729"/>
                </a:lnTo>
                <a:lnTo>
                  <a:pt x="387350" y="373379"/>
                </a:lnTo>
                <a:lnTo>
                  <a:pt x="386715" y="373379"/>
                </a:lnTo>
                <a:lnTo>
                  <a:pt x="384810" y="367029"/>
                </a:lnTo>
                <a:lnTo>
                  <a:pt x="380365" y="361949"/>
                </a:lnTo>
                <a:lnTo>
                  <a:pt x="374650" y="358139"/>
                </a:lnTo>
                <a:lnTo>
                  <a:pt x="369570" y="355599"/>
                </a:lnTo>
                <a:lnTo>
                  <a:pt x="360045" y="320039"/>
                </a:lnTo>
                <a:lnTo>
                  <a:pt x="411480" y="290829"/>
                </a:lnTo>
                <a:lnTo>
                  <a:pt x="452120" y="290829"/>
                </a:lnTo>
                <a:lnTo>
                  <a:pt x="448309" y="285749"/>
                </a:lnTo>
                <a:lnTo>
                  <a:pt x="443865" y="281939"/>
                </a:lnTo>
                <a:lnTo>
                  <a:pt x="421005" y="266699"/>
                </a:lnTo>
                <a:lnTo>
                  <a:pt x="416559" y="265429"/>
                </a:lnTo>
                <a:close/>
              </a:path>
              <a:path w="638809" h="638810">
                <a:moveTo>
                  <a:pt x="457200" y="132079"/>
                </a:moveTo>
                <a:lnTo>
                  <a:pt x="411480" y="132079"/>
                </a:lnTo>
                <a:lnTo>
                  <a:pt x="447675" y="156209"/>
                </a:lnTo>
                <a:lnTo>
                  <a:pt x="478155" y="185419"/>
                </a:lnTo>
                <a:lnTo>
                  <a:pt x="502284" y="220979"/>
                </a:lnTo>
                <a:lnTo>
                  <a:pt x="518159" y="261619"/>
                </a:lnTo>
                <a:lnTo>
                  <a:pt x="525555" y="303529"/>
                </a:lnTo>
                <a:lnTo>
                  <a:pt x="525664" y="312419"/>
                </a:lnTo>
                <a:lnTo>
                  <a:pt x="525145" y="346709"/>
                </a:lnTo>
                <a:lnTo>
                  <a:pt x="514984" y="388619"/>
                </a:lnTo>
                <a:lnTo>
                  <a:pt x="497205" y="427989"/>
                </a:lnTo>
                <a:lnTo>
                  <a:pt x="471170" y="462279"/>
                </a:lnTo>
                <a:lnTo>
                  <a:pt x="439420" y="491489"/>
                </a:lnTo>
                <a:lnTo>
                  <a:pt x="402590" y="513079"/>
                </a:lnTo>
                <a:lnTo>
                  <a:pt x="361315" y="527049"/>
                </a:lnTo>
                <a:lnTo>
                  <a:pt x="428625" y="527049"/>
                </a:lnTo>
                <a:lnTo>
                  <a:pt x="467995" y="500379"/>
                </a:lnTo>
                <a:lnTo>
                  <a:pt x="495934" y="472439"/>
                </a:lnTo>
                <a:lnTo>
                  <a:pt x="518795" y="440689"/>
                </a:lnTo>
                <a:lnTo>
                  <a:pt x="535940" y="406399"/>
                </a:lnTo>
                <a:lnTo>
                  <a:pt x="546735" y="368299"/>
                </a:lnTo>
                <a:lnTo>
                  <a:pt x="551815" y="328929"/>
                </a:lnTo>
                <a:lnTo>
                  <a:pt x="549910" y="289559"/>
                </a:lnTo>
                <a:lnTo>
                  <a:pt x="541655" y="251459"/>
                </a:lnTo>
                <a:lnTo>
                  <a:pt x="527050" y="214629"/>
                </a:lnTo>
                <a:lnTo>
                  <a:pt x="506730" y="181609"/>
                </a:lnTo>
                <a:lnTo>
                  <a:pt x="481330" y="152399"/>
                </a:lnTo>
                <a:lnTo>
                  <a:pt x="457200" y="132079"/>
                </a:lnTo>
                <a:close/>
              </a:path>
              <a:path w="638809" h="638810">
                <a:moveTo>
                  <a:pt x="397510" y="424179"/>
                </a:moveTo>
                <a:lnTo>
                  <a:pt x="391795" y="425449"/>
                </a:lnTo>
                <a:lnTo>
                  <a:pt x="382905" y="430529"/>
                </a:lnTo>
                <a:lnTo>
                  <a:pt x="379730" y="434339"/>
                </a:lnTo>
                <a:lnTo>
                  <a:pt x="344170" y="509269"/>
                </a:lnTo>
                <a:lnTo>
                  <a:pt x="371475" y="509269"/>
                </a:lnTo>
                <a:lnTo>
                  <a:pt x="399415" y="449579"/>
                </a:lnTo>
                <a:lnTo>
                  <a:pt x="455295" y="449579"/>
                </a:lnTo>
                <a:lnTo>
                  <a:pt x="458470" y="445769"/>
                </a:lnTo>
                <a:lnTo>
                  <a:pt x="473075" y="429259"/>
                </a:lnTo>
                <a:lnTo>
                  <a:pt x="440055" y="429259"/>
                </a:lnTo>
                <a:lnTo>
                  <a:pt x="402590" y="425449"/>
                </a:lnTo>
                <a:lnTo>
                  <a:pt x="397510" y="424179"/>
                </a:lnTo>
                <a:close/>
              </a:path>
              <a:path w="638809" h="638810">
                <a:moveTo>
                  <a:pt x="438784" y="24129"/>
                </a:moveTo>
                <a:lnTo>
                  <a:pt x="312420" y="24129"/>
                </a:lnTo>
                <a:lnTo>
                  <a:pt x="360045" y="27939"/>
                </a:lnTo>
                <a:lnTo>
                  <a:pt x="406400" y="38099"/>
                </a:lnTo>
                <a:lnTo>
                  <a:pt x="450850" y="55879"/>
                </a:lnTo>
                <a:lnTo>
                  <a:pt x="491490" y="80009"/>
                </a:lnTo>
                <a:lnTo>
                  <a:pt x="527685" y="111759"/>
                </a:lnTo>
                <a:lnTo>
                  <a:pt x="560070" y="149859"/>
                </a:lnTo>
                <a:lnTo>
                  <a:pt x="584835" y="193039"/>
                </a:lnTo>
                <a:lnTo>
                  <a:pt x="602615" y="240029"/>
                </a:lnTo>
                <a:lnTo>
                  <a:pt x="612140" y="288289"/>
                </a:lnTo>
                <a:lnTo>
                  <a:pt x="614045" y="339089"/>
                </a:lnTo>
                <a:lnTo>
                  <a:pt x="607060" y="388619"/>
                </a:lnTo>
                <a:lnTo>
                  <a:pt x="591820" y="435609"/>
                </a:lnTo>
                <a:lnTo>
                  <a:pt x="568960" y="480059"/>
                </a:lnTo>
                <a:lnTo>
                  <a:pt x="565150" y="486409"/>
                </a:lnTo>
                <a:lnTo>
                  <a:pt x="567055" y="494029"/>
                </a:lnTo>
                <a:lnTo>
                  <a:pt x="578485" y="501649"/>
                </a:lnTo>
                <a:lnTo>
                  <a:pt x="586105" y="500379"/>
                </a:lnTo>
                <a:lnTo>
                  <a:pt x="589915" y="494029"/>
                </a:lnTo>
                <a:lnTo>
                  <a:pt x="614680" y="445769"/>
                </a:lnTo>
                <a:lnTo>
                  <a:pt x="631190" y="393699"/>
                </a:lnTo>
                <a:lnTo>
                  <a:pt x="638810" y="340359"/>
                </a:lnTo>
                <a:lnTo>
                  <a:pt x="637540" y="285749"/>
                </a:lnTo>
                <a:lnTo>
                  <a:pt x="626745" y="232409"/>
                </a:lnTo>
                <a:lnTo>
                  <a:pt x="607695" y="182879"/>
                </a:lnTo>
                <a:lnTo>
                  <a:pt x="580390" y="135889"/>
                </a:lnTo>
                <a:lnTo>
                  <a:pt x="545465" y="93979"/>
                </a:lnTo>
                <a:lnTo>
                  <a:pt x="505459" y="59689"/>
                </a:lnTo>
                <a:lnTo>
                  <a:pt x="461009" y="33019"/>
                </a:lnTo>
                <a:lnTo>
                  <a:pt x="438784" y="24129"/>
                </a:lnTo>
                <a:close/>
              </a:path>
              <a:path w="638809" h="638810">
                <a:moveTo>
                  <a:pt x="207645" y="481329"/>
                </a:moveTo>
                <a:lnTo>
                  <a:pt x="179070" y="481329"/>
                </a:lnTo>
                <a:lnTo>
                  <a:pt x="189865" y="483869"/>
                </a:lnTo>
                <a:lnTo>
                  <a:pt x="200660" y="483869"/>
                </a:lnTo>
                <a:lnTo>
                  <a:pt x="205740" y="482599"/>
                </a:lnTo>
                <a:lnTo>
                  <a:pt x="207645" y="481329"/>
                </a:lnTo>
                <a:close/>
              </a:path>
              <a:path w="638809" h="638810">
                <a:moveTo>
                  <a:pt x="314325" y="467359"/>
                </a:moveTo>
                <a:lnTo>
                  <a:pt x="219710" y="467359"/>
                </a:lnTo>
                <a:lnTo>
                  <a:pt x="283845" y="481329"/>
                </a:lnTo>
                <a:lnTo>
                  <a:pt x="290195" y="482599"/>
                </a:lnTo>
                <a:lnTo>
                  <a:pt x="296545" y="481329"/>
                </a:lnTo>
                <a:lnTo>
                  <a:pt x="302260" y="480059"/>
                </a:lnTo>
                <a:lnTo>
                  <a:pt x="307340" y="476249"/>
                </a:lnTo>
                <a:lnTo>
                  <a:pt x="313690" y="469899"/>
                </a:lnTo>
                <a:lnTo>
                  <a:pt x="314325" y="467359"/>
                </a:lnTo>
                <a:close/>
              </a:path>
              <a:path w="638809" h="638810">
                <a:moveTo>
                  <a:pt x="219075" y="441959"/>
                </a:moveTo>
                <a:lnTo>
                  <a:pt x="212725" y="443229"/>
                </a:lnTo>
                <a:lnTo>
                  <a:pt x="201930" y="449579"/>
                </a:lnTo>
                <a:lnTo>
                  <a:pt x="197485" y="453389"/>
                </a:lnTo>
                <a:lnTo>
                  <a:pt x="195580" y="459739"/>
                </a:lnTo>
                <a:lnTo>
                  <a:pt x="316230" y="459739"/>
                </a:lnTo>
                <a:lnTo>
                  <a:pt x="315595" y="457199"/>
                </a:lnTo>
                <a:lnTo>
                  <a:pt x="289560" y="457199"/>
                </a:lnTo>
                <a:lnTo>
                  <a:pt x="225425" y="443229"/>
                </a:lnTo>
                <a:lnTo>
                  <a:pt x="219075" y="441959"/>
                </a:lnTo>
                <a:close/>
              </a:path>
              <a:path w="638809" h="638810">
                <a:moveTo>
                  <a:pt x="314960" y="302259"/>
                </a:moveTo>
                <a:lnTo>
                  <a:pt x="279400" y="302259"/>
                </a:lnTo>
                <a:lnTo>
                  <a:pt x="297180" y="320039"/>
                </a:lnTo>
                <a:lnTo>
                  <a:pt x="231140" y="386079"/>
                </a:lnTo>
                <a:lnTo>
                  <a:pt x="227965" y="394969"/>
                </a:lnTo>
                <a:lnTo>
                  <a:pt x="229870" y="410209"/>
                </a:lnTo>
                <a:lnTo>
                  <a:pt x="234315" y="416559"/>
                </a:lnTo>
                <a:lnTo>
                  <a:pt x="241300" y="421639"/>
                </a:lnTo>
                <a:lnTo>
                  <a:pt x="288925" y="449579"/>
                </a:lnTo>
                <a:lnTo>
                  <a:pt x="289560" y="457199"/>
                </a:lnTo>
                <a:lnTo>
                  <a:pt x="315595" y="457199"/>
                </a:lnTo>
                <a:lnTo>
                  <a:pt x="314960" y="453389"/>
                </a:lnTo>
                <a:lnTo>
                  <a:pt x="313690" y="444499"/>
                </a:lnTo>
                <a:lnTo>
                  <a:pt x="312420" y="438149"/>
                </a:lnTo>
                <a:lnTo>
                  <a:pt x="307975" y="431799"/>
                </a:lnTo>
                <a:lnTo>
                  <a:pt x="254635" y="398779"/>
                </a:lnTo>
                <a:lnTo>
                  <a:pt x="314960" y="339089"/>
                </a:lnTo>
                <a:lnTo>
                  <a:pt x="320040" y="334009"/>
                </a:lnTo>
                <a:lnTo>
                  <a:pt x="322580" y="327659"/>
                </a:lnTo>
                <a:lnTo>
                  <a:pt x="322580" y="313689"/>
                </a:lnTo>
                <a:lnTo>
                  <a:pt x="320040" y="307339"/>
                </a:lnTo>
                <a:lnTo>
                  <a:pt x="314960" y="302259"/>
                </a:lnTo>
                <a:close/>
              </a:path>
              <a:path w="638809" h="638810">
                <a:moveTo>
                  <a:pt x="455295" y="449579"/>
                </a:moveTo>
                <a:lnTo>
                  <a:pt x="399415" y="449579"/>
                </a:lnTo>
                <a:lnTo>
                  <a:pt x="436880" y="454659"/>
                </a:lnTo>
                <a:lnTo>
                  <a:pt x="445134" y="454659"/>
                </a:lnTo>
                <a:lnTo>
                  <a:pt x="452755" y="452119"/>
                </a:lnTo>
                <a:lnTo>
                  <a:pt x="455295" y="449579"/>
                </a:lnTo>
                <a:close/>
              </a:path>
              <a:path w="638809" h="638810">
                <a:moveTo>
                  <a:pt x="452120" y="290829"/>
                </a:moveTo>
                <a:lnTo>
                  <a:pt x="411480" y="290829"/>
                </a:lnTo>
                <a:lnTo>
                  <a:pt x="429895" y="303529"/>
                </a:lnTo>
                <a:lnTo>
                  <a:pt x="426720" y="311149"/>
                </a:lnTo>
                <a:lnTo>
                  <a:pt x="426720" y="317499"/>
                </a:lnTo>
                <a:lnTo>
                  <a:pt x="431800" y="330199"/>
                </a:lnTo>
                <a:lnTo>
                  <a:pt x="436880" y="335279"/>
                </a:lnTo>
                <a:lnTo>
                  <a:pt x="481965" y="354329"/>
                </a:lnTo>
                <a:lnTo>
                  <a:pt x="477520" y="387349"/>
                </a:lnTo>
                <a:lnTo>
                  <a:pt x="440055" y="429259"/>
                </a:lnTo>
                <a:lnTo>
                  <a:pt x="473075" y="429259"/>
                </a:lnTo>
                <a:lnTo>
                  <a:pt x="495934" y="403859"/>
                </a:lnTo>
                <a:lnTo>
                  <a:pt x="499109" y="400049"/>
                </a:lnTo>
                <a:lnTo>
                  <a:pt x="501650" y="396239"/>
                </a:lnTo>
                <a:lnTo>
                  <a:pt x="507365" y="351789"/>
                </a:lnTo>
                <a:lnTo>
                  <a:pt x="506095" y="346709"/>
                </a:lnTo>
                <a:lnTo>
                  <a:pt x="501015" y="336549"/>
                </a:lnTo>
                <a:lnTo>
                  <a:pt x="496570" y="332739"/>
                </a:lnTo>
                <a:lnTo>
                  <a:pt x="491490" y="331469"/>
                </a:lnTo>
                <a:lnTo>
                  <a:pt x="452120" y="313689"/>
                </a:lnTo>
                <a:lnTo>
                  <a:pt x="453390" y="312419"/>
                </a:lnTo>
                <a:lnTo>
                  <a:pt x="455295" y="307339"/>
                </a:lnTo>
                <a:lnTo>
                  <a:pt x="455295" y="300989"/>
                </a:lnTo>
                <a:lnTo>
                  <a:pt x="452120" y="290829"/>
                </a:lnTo>
                <a:close/>
              </a:path>
              <a:path w="638809" h="638810">
                <a:moveTo>
                  <a:pt x="281940" y="161289"/>
                </a:moveTo>
                <a:lnTo>
                  <a:pt x="264795" y="161289"/>
                </a:lnTo>
                <a:lnTo>
                  <a:pt x="257175" y="166369"/>
                </a:lnTo>
                <a:lnTo>
                  <a:pt x="252095" y="172719"/>
                </a:lnTo>
                <a:lnTo>
                  <a:pt x="243840" y="184149"/>
                </a:lnTo>
                <a:lnTo>
                  <a:pt x="238125" y="190499"/>
                </a:lnTo>
                <a:lnTo>
                  <a:pt x="235585" y="199389"/>
                </a:lnTo>
                <a:lnTo>
                  <a:pt x="235585" y="236219"/>
                </a:lnTo>
                <a:lnTo>
                  <a:pt x="233679" y="240029"/>
                </a:lnTo>
                <a:lnTo>
                  <a:pt x="194945" y="274319"/>
                </a:lnTo>
                <a:lnTo>
                  <a:pt x="189865" y="279399"/>
                </a:lnTo>
                <a:lnTo>
                  <a:pt x="186690" y="285749"/>
                </a:lnTo>
                <a:lnTo>
                  <a:pt x="186055" y="299719"/>
                </a:lnTo>
                <a:lnTo>
                  <a:pt x="188595" y="306069"/>
                </a:lnTo>
                <a:lnTo>
                  <a:pt x="193040" y="311149"/>
                </a:lnTo>
                <a:lnTo>
                  <a:pt x="203200" y="321309"/>
                </a:lnTo>
                <a:lnTo>
                  <a:pt x="207010" y="326389"/>
                </a:lnTo>
                <a:lnTo>
                  <a:pt x="212090" y="328929"/>
                </a:lnTo>
                <a:lnTo>
                  <a:pt x="222885" y="330199"/>
                </a:lnTo>
                <a:lnTo>
                  <a:pt x="228600" y="330199"/>
                </a:lnTo>
                <a:lnTo>
                  <a:pt x="233679" y="326389"/>
                </a:lnTo>
                <a:lnTo>
                  <a:pt x="274320" y="304799"/>
                </a:lnTo>
                <a:lnTo>
                  <a:pt x="221615" y="304799"/>
                </a:lnTo>
                <a:lnTo>
                  <a:pt x="212090" y="293369"/>
                </a:lnTo>
                <a:lnTo>
                  <a:pt x="247650" y="261619"/>
                </a:lnTo>
                <a:lnTo>
                  <a:pt x="253365" y="255269"/>
                </a:lnTo>
                <a:lnTo>
                  <a:pt x="257175" y="247649"/>
                </a:lnTo>
                <a:lnTo>
                  <a:pt x="259715" y="240029"/>
                </a:lnTo>
                <a:lnTo>
                  <a:pt x="260350" y="232409"/>
                </a:lnTo>
                <a:lnTo>
                  <a:pt x="260350" y="205739"/>
                </a:lnTo>
                <a:lnTo>
                  <a:pt x="261620" y="201929"/>
                </a:lnTo>
                <a:lnTo>
                  <a:pt x="271780" y="187959"/>
                </a:lnTo>
                <a:lnTo>
                  <a:pt x="381000" y="187959"/>
                </a:lnTo>
                <a:lnTo>
                  <a:pt x="381000" y="186689"/>
                </a:lnTo>
                <a:lnTo>
                  <a:pt x="308610" y="186689"/>
                </a:lnTo>
                <a:lnTo>
                  <a:pt x="304165" y="184149"/>
                </a:lnTo>
                <a:lnTo>
                  <a:pt x="301625" y="180339"/>
                </a:lnTo>
                <a:lnTo>
                  <a:pt x="295275" y="172719"/>
                </a:lnTo>
                <a:lnTo>
                  <a:pt x="290195" y="166369"/>
                </a:lnTo>
                <a:lnTo>
                  <a:pt x="281940" y="161289"/>
                </a:lnTo>
                <a:close/>
              </a:path>
              <a:path w="638809" h="638810">
                <a:moveTo>
                  <a:pt x="278130" y="276859"/>
                </a:moveTo>
                <a:lnTo>
                  <a:pt x="272415" y="278129"/>
                </a:lnTo>
                <a:lnTo>
                  <a:pt x="221615" y="304799"/>
                </a:lnTo>
                <a:lnTo>
                  <a:pt x="274320" y="304799"/>
                </a:lnTo>
                <a:lnTo>
                  <a:pt x="279400" y="302259"/>
                </a:lnTo>
                <a:lnTo>
                  <a:pt x="314960" y="302259"/>
                </a:lnTo>
                <a:lnTo>
                  <a:pt x="297815" y="284479"/>
                </a:lnTo>
                <a:lnTo>
                  <a:pt x="294005" y="280669"/>
                </a:lnTo>
                <a:lnTo>
                  <a:pt x="288925" y="278129"/>
                </a:lnTo>
                <a:lnTo>
                  <a:pt x="278130" y="276859"/>
                </a:lnTo>
                <a:close/>
              </a:path>
              <a:path w="638809" h="638810">
                <a:moveTo>
                  <a:pt x="381000" y="187959"/>
                </a:moveTo>
                <a:lnTo>
                  <a:pt x="274320" y="187959"/>
                </a:lnTo>
                <a:lnTo>
                  <a:pt x="281305" y="196849"/>
                </a:lnTo>
                <a:lnTo>
                  <a:pt x="287655" y="203199"/>
                </a:lnTo>
                <a:lnTo>
                  <a:pt x="295275" y="208279"/>
                </a:lnTo>
                <a:lnTo>
                  <a:pt x="304165" y="210819"/>
                </a:lnTo>
                <a:lnTo>
                  <a:pt x="313055" y="212089"/>
                </a:lnTo>
                <a:lnTo>
                  <a:pt x="344170" y="212089"/>
                </a:lnTo>
                <a:lnTo>
                  <a:pt x="381000" y="187959"/>
                </a:lnTo>
                <a:close/>
              </a:path>
              <a:path w="638809" h="638810">
                <a:moveTo>
                  <a:pt x="421005" y="109219"/>
                </a:moveTo>
                <a:lnTo>
                  <a:pt x="309245" y="109219"/>
                </a:lnTo>
                <a:lnTo>
                  <a:pt x="345440" y="111759"/>
                </a:lnTo>
                <a:lnTo>
                  <a:pt x="381000" y="119379"/>
                </a:lnTo>
                <a:lnTo>
                  <a:pt x="359410" y="142239"/>
                </a:lnTo>
                <a:lnTo>
                  <a:pt x="359410" y="180339"/>
                </a:lnTo>
                <a:lnTo>
                  <a:pt x="352425" y="186689"/>
                </a:lnTo>
                <a:lnTo>
                  <a:pt x="381000" y="186689"/>
                </a:lnTo>
                <a:lnTo>
                  <a:pt x="382905" y="180339"/>
                </a:lnTo>
                <a:lnTo>
                  <a:pt x="384175" y="172719"/>
                </a:lnTo>
                <a:lnTo>
                  <a:pt x="384175" y="146049"/>
                </a:lnTo>
                <a:lnTo>
                  <a:pt x="385445" y="146049"/>
                </a:lnTo>
                <a:lnTo>
                  <a:pt x="411480" y="132079"/>
                </a:lnTo>
                <a:lnTo>
                  <a:pt x="457200" y="132079"/>
                </a:lnTo>
                <a:lnTo>
                  <a:pt x="450850" y="126999"/>
                </a:lnTo>
                <a:lnTo>
                  <a:pt x="421005" y="109219"/>
                </a:lnTo>
                <a:close/>
              </a:path>
              <a:path w="638809" h="638810">
                <a:moveTo>
                  <a:pt x="137160" y="11429"/>
                </a:moveTo>
                <a:lnTo>
                  <a:pt x="98425" y="102869"/>
                </a:lnTo>
                <a:lnTo>
                  <a:pt x="197485" y="91439"/>
                </a:lnTo>
                <a:lnTo>
                  <a:pt x="175260" y="60959"/>
                </a:lnTo>
                <a:lnTo>
                  <a:pt x="219075" y="41909"/>
                </a:lnTo>
                <a:lnTo>
                  <a:pt x="223520" y="40639"/>
                </a:lnTo>
                <a:lnTo>
                  <a:pt x="160020" y="40639"/>
                </a:lnTo>
                <a:lnTo>
                  <a:pt x="137160" y="11429"/>
                </a:lnTo>
                <a:close/>
              </a:path>
              <a:path w="638809" h="638810">
                <a:moveTo>
                  <a:pt x="309245" y="0"/>
                </a:moveTo>
                <a:lnTo>
                  <a:pt x="257810" y="5079"/>
                </a:lnTo>
                <a:lnTo>
                  <a:pt x="207645" y="19049"/>
                </a:lnTo>
                <a:lnTo>
                  <a:pt x="160020" y="40639"/>
                </a:lnTo>
                <a:lnTo>
                  <a:pt x="223520" y="40639"/>
                </a:lnTo>
                <a:lnTo>
                  <a:pt x="264795" y="29209"/>
                </a:lnTo>
                <a:lnTo>
                  <a:pt x="312420" y="24129"/>
                </a:lnTo>
                <a:lnTo>
                  <a:pt x="438784" y="24129"/>
                </a:lnTo>
                <a:lnTo>
                  <a:pt x="412750" y="13969"/>
                </a:lnTo>
                <a:lnTo>
                  <a:pt x="361950" y="2539"/>
                </a:lnTo>
                <a:lnTo>
                  <a:pt x="309245" y="0"/>
                </a:lnTo>
                <a:close/>
              </a:path>
            </a:pathLst>
          </a:custGeom>
          <a:solidFill>
            <a:srgbClr val="29255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9" name="object 19"/>
          <p:cNvGrpSpPr/>
          <p:nvPr/>
        </p:nvGrpSpPr>
        <p:grpSpPr>
          <a:xfrm>
            <a:off x="11433809" y="4897120"/>
            <a:ext cx="669925" cy="664845"/>
            <a:chOff x="11433809" y="4897120"/>
            <a:chExt cx="669925" cy="664845"/>
          </a:xfrm>
        </p:grpSpPr>
        <p:sp>
          <p:nvSpPr>
            <p:cNvPr id="20" name="object 20"/>
            <p:cNvSpPr/>
            <p:nvPr/>
          </p:nvSpPr>
          <p:spPr>
            <a:xfrm>
              <a:off x="11888469" y="5292725"/>
              <a:ext cx="215265" cy="269240"/>
            </a:xfrm>
            <a:custGeom>
              <a:avLst/>
              <a:gdLst/>
              <a:ahLst/>
              <a:cxnLst/>
              <a:rect l="l" t="t" r="r" b="b"/>
              <a:pathLst>
                <a:path w="215265" h="269239">
                  <a:moveTo>
                    <a:pt x="205739" y="1905"/>
                  </a:moveTo>
                  <a:lnTo>
                    <a:pt x="193674" y="1905"/>
                  </a:lnTo>
                  <a:lnTo>
                    <a:pt x="193039" y="2540"/>
                  </a:lnTo>
                  <a:lnTo>
                    <a:pt x="172084" y="20955"/>
                  </a:lnTo>
                  <a:lnTo>
                    <a:pt x="149224" y="37465"/>
                  </a:lnTo>
                  <a:lnTo>
                    <a:pt x="125094" y="52070"/>
                  </a:lnTo>
                  <a:lnTo>
                    <a:pt x="100329" y="64135"/>
                  </a:lnTo>
                  <a:lnTo>
                    <a:pt x="67944" y="78740"/>
                  </a:lnTo>
                  <a:lnTo>
                    <a:pt x="38734" y="97790"/>
                  </a:lnTo>
                  <a:lnTo>
                    <a:pt x="15874" y="122555"/>
                  </a:lnTo>
                  <a:lnTo>
                    <a:pt x="1904" y="156210"/>
                  </a:lnTo>
                  <a:lnTo>
                    <a:pt x="0" y="200660"/>
                  </a:lnTo>
                  <a:lnTo>
                    <a:pt x="13969" y="258445"/>
                  </a:lnTo>
                  <a:lnTo>
                    <a:pt x="13969" y="259080"/>
                  </a:lnTo>
                  <a:lnTo>
                    <a:pt x="15874" y="260985"/>
                  </a:lnTo>
                  <a:lnTo>
                    <a:pt x="16509" y="262255"/>
                  </a:lnTo>
                  <a:lnTo>
                    <a:pt x="17779" y="262890"/>
                  </a:lnTo>
                  <a:lnTo>
                    <a:pt x="19684" y="263525"/>
                  </a:lnTo>
                  <a:lnTo>
                    <a:pt x="33019" y="266065"/>
                  </a:lnTo>
                  <a:lnTo>
                    <a:pt x="46354" y="267970"/>
                  </a:lnTo>
                  <a:lnTo>
                    <a:pt x="72389" y="269240"/>
                  </a:lnTo>
                  <a:lnTo>
                    <a:pt x="101599" y="266700"/>
                  </a:lnTo>
                  <a:lnTo>
                    <a:pt x="127634" y="260350"/>
                  </a:lnTo>
                  <a:lnTo>
                    <a:pt x="146049" y="251460"/>
                  </a:lnTo>
                  <a:lnTo>
                    <a:pt x="81914" y="251460"/>
                  </a:lnTo>
                  <a:lnTo>
                    <a:pt x="48259" y="250190"/>
                  </a:lnTo>
                  <a:lnTo>
                    <a:pt x="59689" y="241300"/>
                  </a:lnTo>
                  <a:lnTo>
                    <a:pt x="27304" y="241300"/>
                  </a:lnTo>
                  <a:lnTo>
                    <a:pt x="17144" y="186690"/>
                  </a:lnTo>
                  <a:lnTo>
                    <a:pt x="23494" y="146685"/>
                  </a:lnTo>
                  <a:lnTo>
                    <a:pt x="43179" y="117475"/>
                  </a:lnTo>
                  <a:lnTo>
                    <a:pt x="72389" y="96520"/>
                  </a:lnTo>
                  <a:lnTo>
                    <a:pt x="126364" y="71755"/>
                  </a:lnTo>
                  <a:lnTo>
                    <a:pt x="145414" y="61595"/>
                  </a:lnTo>
                  <a:lnTo>
                    <a:pt x="163194" y="50165"/>
                  </a:lnTo>
                  <a:lnTo>
                    <a:pt x="180339" y="36830"/>
                  </a:lnTo>
                  <a:lnTo>
                    <a:pt x="212089" y="36830"/>
                  </a:lnTo>
                  <a:lnTo>
                    <a:pt x="210819" y="26035"/>
                  </a:lnTo>
                  <a:lnTo>
                    <a:pt x="207644" y="6985"/>
                  </a:lnTo>
                  <a:lnTo>
                    <a:pt x="207644" y="6350"/>
                  </a:lnTo>
                  <a:lnTo>
                    <a:pt x="207009" y="5080"/>
                  </a:lnTo>
                  <a:lnTo>
                    <a:pt x="207009" y="3810"/>
                  </a:lnTo>
                  <a:lnTo>
                    <a:pt x="205739" y="2540"/>
                  </a:lnTo>
                  <a:lnTo>
                    <a:pt x="205739" y="1905"/>
                  </a:lnTo>
                  <a:close/>
                </a:path>
                <a:path w="215265" h="269239">
                  <a:moveTo>
                    <a:pt x="213359" y="47625"/>
                  </a:moveTo>
                  <a:lnTo>
                    <a:pt x="194944" y="47625"/>
                  </a:lnTo>
                  <a:lnTo>
                    <a:pt x="198119" y="88265"/>
                  </a:lnTo>
                  <a:lnTo>
                    <a:pt x="194944" y="135255"/>
                  </a:lnTo>
                  <a:lnTo>
                    <a:pt x="182879" y="181610"/>
                  </a:lnTo>
                  <a:lnTo>
                    <a:pt x="158114" y="220345"/>
                  </a:lnTo>
                  <a:lnTo>
                    <a:pt x="111759" y="246380"/>
                  </a:lnTo>
                  <a:lnTo>
                    <a:pt x="81914" y="251460"/>
                  </a:lnTo>
                  <a:lnTo>
                    <a:pt x="146049" y="251460"/>
                  </a:lnTo>
                  <a:lnTo>
                    <a:pt x="201929" y="182245"/>
                  </a:lnTo>
                  <a:lnTo>
                    <a:pt x="214629" y="124460"/>
                  </a:lnTo>
                  <a:lnTo>
                    <a:pt x="215264" y="68580"/>
                  </a:lnTo>
                  <a:lnTo>
                    <a:pt x="213359" y="47625"/>
                  </a:lnTo>
                  <a:close/>
                </a:path>
                <a:path w="215265" h="269239">
                  <a:moveTo>
                    <a:pt x="67309" y="153035"/>
                  </a:moveTo>
                  <a:lnTo>
                    <a:pt x="57149" y="155575"/>
                  </a:lnTo>
                  <a:lnTo>
                    <a:pt x="54609" y="160655"/>
                  </a:lnTo>
                  <a:lnTo>
                    <a:pt x="54609" y="161290"/>
                  </a:lnTo>
                  <a:lnTo>
                    <a:pt x="67944" y="212090"/>
                  </a:lnTo>
                  <a:lnTo>
                    <a:pt x="58419" y="219710"/>
                  </a:lnTo>
                  <a:lnTo>
                    <a:pt x="48894" y="227965"/>
                  </a:lnTo>
                  <a:lnTo>
                    <a:pt x="38099" y="234950"/>
                  </a:lnTo>
                  <a:lnTo>
                    <a:pt x="27304" y="241300"/>
                  </a:lnTo>
                  <a:lnTo>
                    <a:pt x="59689" y="241300"/>
                  </a:lnTo>
                  <a:lnTo>
                    <a:pt x="69214" y="234950"/>
                  </a:lnTo>
                  <a:lnTo>
                    <a:pt x="88264" y="218440"/>
                  </a:lnTo>
                  <a:lnTo>
                    <a:pt x="106044" y="200025"/>
                  </a:lnTo>
                  <a:lnTo>
                    <a:pt x="107949" y="197485"/>
                  </a:lnTo>
                  <a:lnTo>
                    <a:pt x="83184" y="197485"/>
                  </a:lnTo>
                  <a:lnTo>
                    <a:pt x="71754" y="156210"/>
                  </a:lnTo>
                  <a:lnTo>
                    <a:pt x="67309" y="153035"/>
                  </a:lnTo>
                  <a:close/>
                </a:path>
                <a:path w="215265" h="269239">
                  <a:moveTo>
                    <a:pt x="140969" y="83185"/>
                  </a:moveTo>
                  <a:lnTo>
                    <a:pt x="130809" y="86360"/>
                  </a:lnTo>
                  <a:lnTo>
                    <a:pt x="128269" y="91440"/>
                  </a:lnTo>
                  <a:lnTo>
                    <a:pt x="139064" y="123190"/>
                  </a:lnTo>
                  <a:lnTo>
                    <a:pt x="126999" y="142875"/>
                  </a:lnTo>
                  <a:lnTo>
                    <a:pt x="113664" y="161925"/>
                  </a:lnTo>
                  <a:lnTo>
                    <a:pt x="99059" y="180340"/>
                  </a:lnTo>
                  <a:lnTo>
                    <a:pt x="83184" y="197485"/>
                  </a:lnTo>
                  <a:lnTo>
                    <a:pt x="107949" y="197485"/>
                  </a:lnTo>
                  <a:lnTo>
                    <a:pt x="122554" y="180340"/>
                  </a:lnTo>
                  <a:lnTo>
                    <a:pt x="160654" y="175895"/>
                  </a:lnTo>
                  <a:lnTo>
                    <a:pt x="163194" y="175260"/>
                  </a:lnTo>
                  <a:lnTo>
                    <a:pt x="165099" y="173990"/>
                  </a:lnTo>
                  <a:lnTo>
                    <a:pt x="168274" y="170180"/>
                  </a:lnTo>
                  <a:lnTo>
                    <a:pt x="168909" y="168275"/>
                  </a:lnTo>
                  <a:lnTo>
                    <a:pt x="168274" y="163195"/>
                  </a:lnTo>
                  <a:lnTo>
                    <a:pt x="167004" y="161290"/>
                  </a:lnTo>
                  <a:lnTo>
                    <a:pt x="166369" y="160655"/>
                  </a:lnTo>
                  <a:lnTo>
                    <a:pt x="137159" y="160655"/>
                  </a:lnTo>
                  <a:lnTo>
                    <a:pt x="154304" y="133350"/>
                  </a:lnTo>
                  <a:lnTo>
                    <a:pt x="169544" y="106045"/>
                  </a:lnTo>
                  <a:lnTo>
                    <a:pt x="171449" y="101600"/>
                  </a:lnTo>
                  <a:lnTo>
                    <a:pt x="151129" y="101600"/>
                  </a:lnTo>
                  <a:lnTo>
                    <a:pt x="146049" y="85725"/>
                  </a:lnTo>
                  <a:lnTo>
                    <a:pt x="140969" y="83185"/>
                  </a:lnTo>
                  <a:close/>
                </a:path>
                <a:path w="215265" h="269239">
                  <a:moveTo>
                    <a:pt x="160654" y="157480"/>
                  </a:moveTo>
                  <a:lnTo>
                    <a:pt x="158114" y="158115"/>
                  </a:lnTo>
                  <a:lnTo>
                    <a:pt x="137159" y="160655"/>
                  </a:lnTo>
                  <a:lnTo>
                    <a:pt x="166369" y="160655"/>
                  </a:lnTo>
                  <a:lnTo>
                    <a:pt x="163194" y="158115"/>
                  </a:lnTo>
                  <a:lnTo>
                    <a:pt x="160654" y="157480"/>
                  </a:lnTo>
                  <a:close/>
                </a:path>
                <a:path w="215265" h="269239">
                  <a:moveTo>
                    <a:pt x="212089" y="36830"/>
                  </a:moveTo>
                  <a:lnTo>
                    <a:pt x="180339" y="36830"/>
                  </a:lnTo>
                  <a:lnTo>
                    <a:pt x="173989" y="53340"/>
                  </a:lnTo>
                  <a:lnTo>
                    <a:pt x="167004" y="69850"/>
                  </a:lnTo>
                  <a:lnTo>
                    <a:pt x="159384" y="86360"/>
                  </a:lnTo>
                  <a:lnTo>
                    <a:pt x="151129" y="101600"/>
                  </a:lnTo>
                  <a:lnTo>
                    <a:pt x="171449" y="101600"/>
                  </a:lnTo>
                  <a:lnTo>
                    <a:pt x="183514" y="76835"/>
                  </a:lnTo>
                  <a:lnTo>
                    <a:pt x="194944" y="47625"/>
                  </a:lnTo>
                  <a:lnTo>
                    <a:pt x="213359" y="47625"/>
                  </a:lnTo>
                  <a:lnTo>
                    <a:pt x="212089" y="36830"/>
                  </a:lnTo>
                  <a:close/>
                </a:path>
                <a:path w="215265" h="269239">
                  <a:moveTo>
                    <a:pt x="202564" y="635"/>
                  </a:moveTo>
                  <a:lnTo>
                    <a:pt x="195579" y="635"/>
                  </a:lnTo>
                  <a:lnTo>
                    <a:pt x="194309" y="1905"/>
                  </a:lnTo>
                  <a:lnTo>
                    <a:pt x="204469" y="1905"/>
                  </a:lnTo>
                  <a:lnTo>
                    <a:pt x="203834" y="1270"/>
                  </a:lnTo>
                  <a:lnTo>
                    <a:pt x="202564" y="635"/>
                  </a:lnTo>
                  <a:close/>
                </a:path>
                <a:path w="215265" h="269239">
                  <a:moveTo>
                    <a:pt x="200024" y="0"/>
                  </a:moveTo>
                  <a:lnTo>
                    <a:pt x="199389" y="0"/>
                  </a:lnTo>
                  <a:lnTo>
                    <a:pt x="198119" y="635"/>
                  </a:lnTo>
                  <a:lnTo>
                    <a:pt x="201294" y="635"/>
                  </a:lnTo>
                  <a:lnTo>
                    <a:pt x="200024" y="0"/>
                  </a:lnTo>
                  <a:close/>
                </a:path>
              </a:pathLst>
            </a:custGeom>
            <a:solidFill>
              <a:srgbClr val="29255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15419" y="4897120"/>
              <a:ext cx="308609" cy="30543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433809" y="5292725"/>
              <a:ext cx="189230" cy="266065"/>
            </a:xfrm>
            <a:custGeom>
              <a:avLst/>
              <a:gdLst/>
              <a:ahLst/>
              <a:cxnLst/>
              <a:rect l="l" t="t" r="r" b="b"/>
              <a:pathLst>
                <a:path w="189229" h="266064">
                  <a:moveTo>
                    <a:pt x="97154" y="0"/>
                  </a:moveTo>
                  <a:lnTo>
                    <a:pt x="92074" y="0"/>
                  </a:lnTo>
                  <a:lnTo>
                    <a:pt x="89534" y="1270"/>
                  </a:lnTo>
                  <a:lnTo>
                    <a:pt x="41274" y="62865"/>
                  </a:lnTo>
                  <a:lnTo>
                    <a:pt x="12064" y="118745"/>
                  </a:lnTo>
                  <a:lnTo>
                    <a:pt x="0" y="179070"/>
                  </a:lnTo>
                  <a:lnTo>
                    <a:pt x="1904" y="196850"/>
                  </a:lnTo>
                  <a:lnTo>
                    <a:pt x="28574" y="240665"/>
                  </a:lnTo>
                  <a:lnTo>
                    <a:pt x="76199" y="264160"/>
                  </a:lnTo>
                  <a:lnTo>
                    <a:pt x="94614" y="266065"/>
                  </a:lnTo>
                  <a:lnTo>
                    <a:pt x="112394" y="264160"/>
                  </a:lnTo>
                  <a:lnTo>
                    <a:pt x="130174" y="259715"/>
                  </a:lnTo>
                  <a:lnTo>
                    <a:pt x="146049" y="251460"/>
                  </a:lnTo>
                  <a:lnTo>
                    <a:pt x="151129" y="248285"/>
                  </a:lnTo>
                  <a:lnTo>
                    <a:pt x="94614" y="248285"/>
                  </a:lnTo>
                  <a:lnTo>
                    <a:pt x="80009" y="247015"/>
                  </a:lnTo>
                  <a:lnTo>
                    <a:pt x="40639" y="227329"/>
                  </a:lnTo>
                  <a:lnTo>
                    <a:pt x="19684" y="192405"/>
                  </a:lnTo>
                  <a:lnTo>
                    <a:pt x="17779" y="178435"/>
                  </a:lnTo>
                  <a:lnTo>
                    <a:pt x="26034" y="132080"/>
                  </a:lnTo>
                  <a:lnTo>
                    <a:pt x="47624" y="86995"/>
                  </a:lnTo>
                  <a:lnTo>
                    <a:pt x="73659" y="48260"/>
                  </a:lnTo>
                  <a:lnTo>
                    <a:pt x="94614" y="22225"/>
                  </a:lnTo>
                  <a:lnTo>
                    <a:pt x="118109" y="22225"/>
                  </a:lnTo>
                  <a:lnTo>
                    <a:pt x="116839" y="20955"/>
                  </a:lnTo>
                  <a:lnTo>
                    <a:pt x="100964" y="2539"/>
                  </a:lnTo>
                  <a:lnTo>
                    <a:pt x="99694" y="1270"/>
                  </a:lnTo>
                  <a:lnTo>
                    <a:pt x="97154" y="0"/>
                  </a:lnTo>
                  <a:close/>
                </a:path>
                <a:path w="189229" h="266064">
                  <a:moveTo>
                    <a:pt x="118109" y="22225"/>
                  </a:moveTo>
                  <a:lnTo>
                    <a:pt x="94614" y="22225"/>
                  </a:lnTo>
                  <a:lnTo>
                    <a:pt x="115569" y="48260"/>
                  </a:lnTo>
                  <a:lnTo>
                    <a:pt x="141604" y="86995"/>
                  </a:lnTo>
                  <a:lnTo>
                    <a:pt x="163194" y="132080"/>
                  </a:lnTo>
                  <a:lnTo>
                    <a:pt x="171449" y="178435"/>
                  </a:lnTo>
                  <a:lnTo>
                    <a:pt x="169544" y="192405"/>
                  </a:lnTo>
                  <a:lnTo>
                    <a:pt x="148589" y="227329"/>
                  </a:lnTo>
                  <a:lnTo>
                    <a:pt x="109219" y="247015"/>
                  </a:lnTo>
                  <a:lnTo>
                    <a:pt x="94614" y="248285"/>
                  </a:lnTo>
                  <a:lnTo>
                    <a:pt x="151129" y="248285"/>
                  </a:lnTo>
                  <a:lnTo>
                    <a:pt x="181609" y="213360"/>
                  </a:lnTo>
                  <a:lnTo>
                    <a:pt x="189229" y="179070"/>
                  </a:lnTo>
                  <a:lnTo>
                    <a:pt x="177164" y="118745"/>
                  </a:lnTo>
                  <a:lnTo>
                    <a:pt x="147954" y="62865"/>
                  </a:lnTo>
                  <a:lnTo>
                    <a:pt x="118109" y="22225"/>
                  </a:lnTo>
                  <a:close/>
                </a:path>
              </a:pathLst>
            </a:custGeom>
            <a:solidFill>
              <a:srgbClr val="29255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13819" y="5076825"/>
              <a:ext cx="96518" cy="18351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43714" y="5073650"/>
              <a:ext cx="126365" cy="18605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69394" y="5436235"/>
              <a:ext cx="201929" cy="108585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267970" y="7050405"/>
            <a:ext cx="483234" cy="186055"/>
          </a:xfrm>
          <a:custGeom>
            <a:avLst/>
            <a:gdLst/>
            <a:ahLst/>
            <a:cxnLst/>
            <a:rect l="l" t="t" r="r" b="b"/>
            <a:pathLst>
              <a:path w="483234" h="186054">
                <a:moveTo>
                  <a:pt x="239395" y="0"/>
                </a:moveTo>
                <a:lnTo>
                  <a:pt x="179705" y="13970"/>
                </a:lnTo>
                <a:lnTo>
                  <a:pt x="142240" y="60325"/>
                </a:lnTo>
                <a:lnTo>
                  <a:pt x="140335" y="64135"/>
                </a:lnTo>
                <a:lnTo>
                  <a:pt x="138430" y="65405"/>
                </a:lnTo>
                <a:lnTo>
                  <a:pt x="88265" y="73025"/>
                </a:lnTo>
                <a:lnTo>
                  <a:pt x="55880" y="103505"/>
                </a:lnTo>
                <a:lnTo>
                  <a:pt x="53340" y="107950"/>
                </a:lnTo>
                <a:lnTo>
                  <a:pt x="50800" y="109855"/>
                </a:lnTo>
                <a:lnTo>
                  <a:pt x="13335" y="119380"/>
                </a:lnTo>
                <a:lnTo>
                  <a:pt x="0" y="146685"/>
                </a:lnTo>
                <a:lnTo>
                  <a:pt x="3175" y="161925"/>
                </a:lnTo>
                <a:lnTo>
                  <a:pt x="12065" y="174625"/>
                </a:lnTo>
                <a:lnTo>
                  <a:pt x="25400" y="182880"/>
                </a:lnTo>
                <a:lnTo>
                  <a:pt x="42545" y="186055"/>
                </a:lnTo>
                <a:lnTo>
                  <a:pt x="433070" y="186055"/>
                </a:lnTo>
                <a:lnTo>
                  <a:pt x="453390" y="182245"/>
                </a:lnTo>
                <a:lnTo>
                  <a:pt x="469900" y="171450"/>
                </a:lnTo>
                <a:lnTo>
                  <a:pt x="480695" y="156210"/>
                </a:lnTo>
                <a:lnTo>
                  <a:pt x="483234" y="137160"/>
                </a:lnTo>
                <a:lnTo>
                  <a:pt x="476884" y="118745"/>
                </a:lnTo>
                <a:lnTo>
                  <a:pt x="464184" y="104139"/>
                </a:lnTo>
                <a:lnTo>
                  <a:pt x="446405" y="95885"/>
                </a:lnTo>
                <a:lnTo>
                  <a:pt x="424815" y="95250"/>
                </a:lnTo>
                <a:lnTo>
                  <a:pt x="419734" y="95885"/>
                </a:lnTo>
                <a:lnTo>
                  <a:pt x="417830" y="93980"/>
                </a:lnTo>
                <a:lnTo>
                  <a:pt x="375920" y="66040"/>
                </a:lnTo>
                <a:lnTo>
                  <a:pt x="358140" y="65405"/>
                </a:lnTo>
                <a:lnTo>
                  <a:pt x="349885" y="66675"/>
                </a:lnTo>
                <a:lnTo>
                  <a:pt x="342265" y="69215"/>
                </a:lnTo>
                <a:lnTo>
                  <a:pt x="334010" y="72390"/>
                </a:lnTo>
                <a:lnTo>
                  <a:pt x="326390" y="76835"/>
                </a:lnTo>
                <a:lnTo>
                  <a:pt x="325120" y="71120"/>
                </a:lnTo>
                <a:lnTo>
                  <a:pt x="313690" y="43180"/>
                </a:lnTo>
                <a:lnTo>
                  <a:pt x="294005" y="21590"/>
                </a:lnTo>
                <a:lnTo>
                  <a:pt x="269240" y="6350"/>
                </a:lnTo>
                <a:lnTo>
                  <a:pt x="239395" y="0"/>
                </a:lnTo>
                <a:close/>
              </a:path>
            </a:pathLst>
          </a:custGeom>
          <a:solidFill>
            <a:srgbClr val="A0B3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1434444" y="7624444"/>
            <a:ext cx="810260" cy="612140"/>
          </a:xfrm>
          <a:custGeom>
            <a:avLst/>
            <a:gdLst/>
            <a:ahLst/>
            <a:cxnLst/>
            <a:rect l="l" t="t" r="r" b="b"/>
            <a:pathLst>
              <a:path w="810259" h="612140">
                <a:moveTo>
                  <a:pt x="40004" y="124459"/>
                </a:moveTo>
                <a:lnTo>
                  <a:pt x="31750" y="124459"/>
                </a:lnTo>
                <a:lnTo>
                  <a:pt x="23495" y="125729"/>
                </a:lnTo>
                <a:lnTo>
                  <a:pt x="0" y="161289"/>
                </a:lnTo>
                <a:lnTo>
                  <a:pt x="0" y="168909"/>
                </a:lnTo>
                <a:lnTo>
                  <a:pt x="13335" y="224789"/>
                </a:lnTo>
                <a:lnTo>
                  <a:pt x="34289" y="283209"/>
                </a:lnTo>
                <a:lnTo>
                  <a:pt x="43179" y="309879"/>
                </a:lnTo>
                <a:lnTo>
                  <a:pt x="48260" y="323849"/>
                </a:lnTo>
                <a:lnTo>
                  <a:pt x="51435" y="334009"/>
                </a:lnTo>
                <a:lnTo>
                  <a:pt x="54610" y="342899"/>
                </a:lnTo>
                <a:lnTo>
                  <a:pt x="75564" y="406399"/>
                </a:lnTo>
                <a:lnTo>
                  <a:pt x="91439" y="441959"/>
                </a:lnTo>
                <a:lnTo>
                  <a:pt x="142240" y="491489"/>
                </a:lnTo>
                <a:lnTo>
                  <a:pt x="177800" y="510539"/>
                </a:lnTo>
                <a:lnTo>
                  <a:pt x="199390" y="524509"/>
                </a:lnTo>
                <a:lnTo>
                  <a:pt x="210185" y="534669"/>
                </a:lnTo>
                <a:lnTo>
                  <a:pt x="213360" y="537209"/>
                </a:lnTo>
                <a:lnTo>
                  <a:pt x="224154" y="605789"/>
                </a:lnTo>
                <a:lnTo>
                  <a:pt x="226060" y="608329"/>
                </a:lnTo>
                <a:lnTo>
                  <a:pt x="230504" y="612139"/>
                </a:lnTo>
                <a:lnTo>
                  <a:pt x="236854" y="612139"/>
                </a:lnTo>
                <a:lnTo>
                  <a:pt x="368935" y="588009"/>
                </a:lnTo>
                <a:lnTo>
                  <a:pt x="370840" y="586739"/>
                </a:lnTo>
                <a:lnTo>
                  <a:pt x="245110" y="586739"/>
                </a:lnTo>
                <a:lnTo>
                  <a:pt x="237490" y="535939"/>
                </a:lnTo>
                <a:lnTo>
                  <a:pt x="236854" y="525779"/>
                </a:lnTo>
                <a:lnTo>
                  <a:pt x="224790" y="515619"/>
                </a:lnTo>
                <a:lnTo>
                  <a:pt x="213360" y="505459"/>
                </a:lnTo>
                <a:lnTo>
                  <a:pt x="197485" y="495299"/>
                </a:lnTo>
                <a:lnTo>
                  <a:pt x="177165" y="482599"/>
                </a:lnTo>
                <a:lnTo>
                  <a:pt x="153035" y="469899"/>
                </a:lnTo>
                <a:lnTo>
                  <a:pt x="128270" y="453389"/>
                </a:lnTo>
                <a:lnTo>
                  <a:pt x="111125" y="429259"/>
                </a:lnTo>
                <a:lnTo>
                  <a:pt x="97154" y="396239"/>
                </a:lnTo>
                <a:lnTo>
                  <a:pt x="82550" y="354329"/>
                </a:lnTo>
                <a:lnTo>
                  <a:pt x="76835" y="335279"/>
                </a:lnTo>
                <a:lnTo>
                  <a:pt x="73660" y="326389"/>
                </a:lnTo>
                <a:lnTo>
                  <a:pt x="70485" y="316229"/>
                </a:lnTo>
                <a:lnTo>
                  <a:pt x="66039" y="302259"/>
                </a:lnTo>
                <a:lnTo>
                  <a:pt x="60960" y="288289"/>
                </a:lnTo>
                <a:lnTo>
                  <a:pt x="55245" y="271779"/>
                </a:lnTo>
                <a:lnTo>
                  <a:pt x="43179" y="240029"/>
                </a:lnTo>
                <a:lnTo>
                  <a:pt x="36195" y="218439"/>
                </a:lnTo>
                <a:lnTo>
                  <a:pt x="29845" y="199389"/>
                </a:lnTo>
                <a:lnTo>
                  <a:pt x="25400" y="181609"/>
                </a:lnTo>
                <a:lnTo>
                  <a:pt x="24129" y="172719"/>
                </a:lnTo>
                <a:lnTo>
                  <a:pt x="23495" y="162559"/>
                </a:lnTo>
                <a:lnTo>
                  <a:pt x="24764" y="154939"/>
                </a:lnTo>
                <a:lnTo>
                  <a:pt x="27939" y="149859"/>
                </a:lnTo>
                <a:lnTo>
                  <a:pt x="32385" y="147319"/>
                </a:lnTo>
                <a:lnTo>
                  <a:pt x="78739" y="147319"/>
                </a:lnTo>
                <a:lnTo>
                  <a:pt x="74929" y="142239"/>
                </a:lnTo>
                <a:lnTo>
                  <a:pt x="48260" y="125729"/>
                </a:lnTo>
                <a:lnTo>
                  <a:pt x="40004" y="124459"/>
                </a:lnTo>
                <a:close/>
              </a:path>
              <a:path w="810259" h="612140">
                <a:moveTo>
                  <a:pt x="657225" y="250189"/>
                </a:moveTo>
                <a:lnTo>
                  <a:pt x="649605" y="250189"/>
                </a:lnTo>
                <a:lnTo>
                  <a:pt x="642620" y="252729"/>
                </a:lnTo>
                <a:lnTo>
                  <a:pt x="609600" y="281939"/>
                </a:lnTo>
                <a:lnTo>
                  <a:pt x="600710" y="294639"/>
                </a:lnTo>
                <a:lnTo>
                  <a:pt x="586105" y="313689"/>
                </a:lnTo>
                <a:lnTo>
                  <a:pt x="568325" y="335279"/>
                </a:lnTo>
                <a:lnTo>
                  <a:pt x="546100" y="355599"/>
                </a:lnTo>
                <a:lnTo>
                  <a:pt x="518159" y="374649"/>
                </a:lnTo>
                <a:lnTo>
                  <a:pt x="488315" y="393699"/>
                </a:lnTo>
                <a:lnTo>
                  <a:pt x="465455" y="412749"/>
                </a:lnTo>
                <a:lnTo>
                  <a:pt x="436880" y="458469"/>
                </a:lnTo>
                <a:lnTo>
                  <a:pt x="429387" y="507999"/>
                </a:lnTo>
                <a:lnTo>
                  <a:pt x="429259" y="515619"/>
                </a:lnTo>
                <a:lnTo>
                  <a:pt x="431165" y="544829"/>
                </a:lnTo>
                <a:lnTo>
                  <a:pt x="436245" y="579119"/>
                </a:lnTo>
                <a:lnTo>
                  <a:pt x="436880" y="584199"/>
                </a:lnTo>
                <a:lnTo>
                  <a:pt x="440690" y="588009"/>
                </a:lnTo>
                <a:lnTo>
                  <a:pt x="572769" y="612139"/>
                </a:lnTo>
                <a:lnTo>
                  <a:pt x="579120" y="612139"/>
                </a:lnTo>
                <a:lnTo>
                  <a:pt x="583565" y="608329"/>
                </a:lnTo>
                <a:lnTo>
                  <a:pt x="585470" y="605789"/>
                </a:lnTo>
                <a:lnTo>
                  <a:pt x="588645" y="586739"/>
                </a:lnTo>
                <a:lnTo>
                  <a:pt x="564515" y="586739"/>
                </a:lnTo>
                <a:lnTo>
                  <a:pt x="457834" y="566419"/>
                </a:lnTo>
                <a:lnTo>
                  <a:pt x="452755" y="507999"/>
                </a:lnTo>
                <a:lnTo>
                  <a:pt x="460375" y="463549"/>
                </a:lnTo>
                <a:lnTo>
                  <a:pt x="484505" y="426719"/>
                </a:lnTo>
                <a:lnTo>
                  <a:pt x="529590" y="394969"/>
                </a:lnTo>
                <a:lnTo>
                  <a:pt x="560705" y="374649"/>
                </a:lnTo>
                <a:lnTo>
                  <a:pt x="585470" y="351789"/>
                </a:lnTo>
                <a:lnTo>
                  <a:pt x="604520" y="328929"/>
                </a:lnTo>
                <a:lnTo>
                  <a:pt x="619760" y="308609"/>
                </a:lnTo>
                <a:lnTo>
                  <a:pt x="633730" y="289559"/>
                </a:lnTo>
                <a:lnTo>
                  <a:pt x="643890" y="279399"/>
                </a:lnTo>
                <a:lnTo>
                  <a:pt x="653415" y="274319"/>
                </a:lnTo>
                <a:lnTo>
                  <a:pt x="696595" y="274319"/>
                </a:lnTo>
                <a:lnTo>
                  <a:pt x="695960" y="271779"/>
                </a:lnTo>
                <a:lnTo>
                  <a:pt x="691515" y="265429"/>
                </a:lnTo>
                <a:lnTo>
                  <a:pt x="686435" y="261619"/>
                </a:lnTo>
                <a:lnTo>
                  <a:pt x="691515" y="251459"/>
                </a:lnTo>
                <a:lnTo>
                  <a:pt x="664845" y="251459"/>
                </a:lnTo>
                <a:lnTo>
                  <a:pt x="657225" y="250189"/>
                </a:lnTo>
                <a:close/>
              </a:path>
              <a:path w="810259" h="612140">
                <a:moveTo>
                  <a:pt x="356870" y="429259"/>
                </a:moveTo>
                <a:lnTo>
                  <a:pt x="356870" y="507999"/>
                </a:lnTo>
                <a:lnTo>
                  <a:pt x="351790" y="566419"/>
                </a:lnTo>
                <a:lnTo>
                  <a:pt x="245110" y="586739"/>
                </a:lnTo>
                <a:lnTo>
                  <a:pt x="370840" y="586739"/>
                </a:lnTo>
                <a:lnTo>
                  <a:pt x="372745" y="584199"/>
                </a:lnTo>
                <a:lnTo>
                  <a:pt x="374015" y="579119"/>
                </a:lnTo>
                <a:lnTo>
                  <a:pt x="378460" y="544829"/>
                </a:lnTo>
                <a:lnTo>
                  <a:pt x="381000" y="513079"/>
                </a:lnTo>
                <a:lnTo>
                  <a:pt x="379095" y="485139"/>
                </a:lnTo>
                <a:lnTo>
                  <a:pt x="372745" y="458469"/>
                </a:lnTo>
                <a:lnTo>
                  <a:pt x="361315" y="434339"/>
                </a:lnTo>
                <a:lnTo>
                  <a:pt x="356870" y="429259"/>
                </a:lnTo>
                <a:close/>
              </a:path>
              <a:path w="810259" h="612140">
                <a:moveTo>
                  <a:pt x="786765" y="125729"/>
                </a:moveTo>
                <a:lnTo>
                  <a:pt x="786765" y="162559"/>
                </a:lnTo>
                <a:lnTo>
                  <a:pt x="786130" y="172719"/>
                </a:lnTo>
                <a:lnTo>
                  <a:pt x="774065" y="218439"/>
                </a:lnTo>
                <a:lnTo>
                  <a:pt x="752475" y="279399"/>
                </a:lnTo>
                <a:lnTo>
                  <a:pt x="748665" y="288289"/>
                </a:lnTo>
                <a:lnTo>
                  <a:pt x="744220" y="302259"/>
                </a:lnTo>
                <a:lnTo>
                  <a:pt x="739140" y="316229"/>
                </a:lnTo>
                <a:lnTo>
                  <a:pt x="735965" y="326389"/>
                </a:lnTo>
                <a:lnTo>
                  <a:pt x="732790" y="335279"/>
                </a:lnTo>
                <a:lnTo>
                  <a:pt x="713105" y="396239"/>
                </a:lnTo>
                <a:lnTo>
                  <a:pt x="681355" y="453389"/>
                </a:lnTo>
                <a:lnTo>
                  <a:pt x="632460" y="482599"/>
                </a:lnTo>
                <a:lnTo>
                  <a:pt x="596900" y="505459"/>
                </a:lnTo>
                <a:lnTo>
                  <a:pt x="572770" y="525779"/>
                </a:lnTo>
                <a:lnTo>
                  <a:pt x="572770" y="535939"/>
                </a:lnTo>
                <a:lnTo>
                  <a:pt x="564515" y="586739"/>
                </a:lnTo>
                <a:lnTo>
                  <a:pt x="588645" y="586739"/>
                </a:lnTo>
                <a:lnTo>
                  <a:pt x="596265" y="537209"/>
                </a:lnTo>
                <a:lnTo>
                  <a:pt x="600075" y="534669"/>
                </a:lnTo>
                <a:lnTo>
                  <a:pt x="610870" y="524509"/>
                </a:lnTo>
                <a:lnTo>
                  <a:pt x="631825" y="510539"/>
                </a:lnTo>
                <a:lnTo>
                  <a:pt x="667385" y="491489"/>
                </a:lnTo>
                <a:lnTo>
                  <a:pt x="697230" y="469899"/>
                </a:lnTo>
                <a:lnTo>
                  <a:pt x="718820" y="441959"/>
                </a:lnTo>
                <a:lnTo>
                  <a:pt x="734695" y="406399"/>
                </a:lnTo>
                <a:lnTo>
                  <a:pt x="749300" y="360679"/>
                </a:lnTo>
                <a:lnTo>
                  <a:pt x="755650" y="342899"/>
                </a:lnTo>
                <a:lnTo>
                  <a:pt x="758190" y="334009"/>
                </a:lnTo>
                <a:lnTo>
                  <a:pt x="762000" y="323849"/>
                </a:lnTo>
                <a:lnTo>
                  <a:pt x="770890" y="297179"/>
                </a:lnTo>
                <a:lnTo>
                  <a:pt x="788670" y="246379"/>
                </a:lnTo>
                <a:lnTo>
                  <a:pt x="796290" y="224789"/>
                </a:lnTo>
                <a:lnTo>
                  <a:pt x="802640" y="204469"/>
                </a:lnTo>
                <a:lnTo>
                  <a:pt x="807085" y="186689"/>
                </a:lnTo>
                <a:lnTo>
                  <a:pt x="808990" y="176529"/>
                </a:lnTo>
                <a:lnTo>
                  <a:pt x="810154" y="162559"/>
                </a:lnTo>
                <a:lnTo>
                  <a:pt x="810133" y="160019"/>
                </a:lnTo>
                <a:lnTo>
                  <a:pt x="793750" y="129539"/>
                </a:lnTo>
                <a:lnTo>
                  <a:pt x="786765" y="125729"/>
                </a:lnTo>
                <a:close/>
              </a:path>
              <a:path w="810259" h="612140">
                <a:moveTo>
                  <a:pt x="193675" y="274319"/>
                </a:moveTo>
                <a:lnTo>
                  <a:pt x="156210" y="274319"/>
                </a:lnTo>
                <a:lnTo>
                  <a:pt x="165735" y="279399"/>
                </a:lnTo>
                <a:lnTo>
                  <a:pt x="176529" y="289559"/>
                </a:lnTo>
                <a:lnTo>
                  <a:pt x="189865" y="307339"/>
                </a:lnTo>
                <a:lnTo>
                  <a:pt x="205104" y="328929"/>
                </a:lnTo>
                <a:lnTo>
                  <a:pt x="224790" y="351789"/>
                </a:lnTo>
                <a:lnTo>
                  <a:pt x="249554" y="374649"/>
                </a:lnTo>
                <a:lnTo>
                  <a:pt x="280670" y="394969"/>
                </a:lnTo>
                <a:lnTo>
                  <a:pt x="325120" y="426719"/>
                </a:lnTo>
                <a:lnTo>
                  <a:pt x="349250" y="463549"/>
                </a:lnTo>
                <a:lnTo>
                  <a:pt x="356870" y="507999"/>
                </a:lnTo>
                <a:lnTo>
                  <a:pt x="356870" y="429259"/>
                </a:lnTo>
                <a:lnTo>
                  <a:pt x="344805" y="412749"/>
                </a:lnTo>
                <a:lnTo>
                  <a:pt x="321945" y="393699"/>
                </a:lnTo>
                <a:lnTo>
                  <a:pt x="292100" y="374649"/>
                </a:lnTo>
                <a:lnTo>
                  <a:pt x="264160" y="355599"/>
                </a:lnTo>
                <a:lnTo>
                  <a:pt x="241935" y="335279"/>
                </a:lnTo>
                <a:lnTo>
                  <a:pt x="223520" y="313689"/>
                </a:lnTo>
                <a:lnTo>
                  <a:pt x="208915" y="294639"/>
                </a:lnTo>
                <a:lnTo>
                  <a:pt x="200660" y="281939"/>
                </a:lnTo>
                <a:lnTo>
                  <a:pt x="193675" y="274319"/>
                </a:lnTo>
                <a:close/>
              </a:path>
              <a:path w="810259" h="612140">
                <a:moveTo>
                  <a:pt x="78739" y="147319"/>
                </a:moveTo>
                <a:lnTo>
                  <a:pt x="36829" y="147319"/>
                </a:lnTo>
                <a:lnTo>
                  <a:pt x="41275" y="148589"/>
                </a:lnTo>
                <a:lnTo>
                  <a:pt x="48895" y="152399"/>
                </a:lnTo>
                <a:lnTo>
                  <a:pt x="84454" y="191769"/>
                </a:lnTo>
                <a:lnTo>
                  <a:pt x="114300" y="243839"/>
                </a:lnTo>
                <a:lnTo>
                  <a:pt x="123189" y="261619"/>
                </a:lnTo>
                <a:lnTo>
                  <a:pt x="118110" y="265429"/>
                </a:lnTo>
                <a:lnTo>
                  <a:pt x="113664" y="271779"/>
                </a:lnTo>
                <a:lnTo>
                  <a:pt x="111125" y="280669"/>
                </a:lnTo>
                <a:lnTo>
                  <a:pt x="111125" y="294639"/>
                </a:lnTo>
                <a:lnTo>
                  <a:pt x="133350" y="351789"/>
                </a:lnTo>
                <a:lnTo>
                  <a:pt x="165100" y="394969"/>
                </a:lnTo>
                <a:lnTo>
                  <a:pt x="200660" y="426719"/>
                </a:lnTo>
                <a:lnTo>
                  <a:pt x="224790" y="438149"/>
                </a:lnTo>
                <a:lnTo>
                  <a:pt x="231775" y="435609"/>
                </a:lnTo>
                <a:lnTo>
                  <a:pt x="236220" y="422909"/>
                </a:lnTo>
                <a:lnTo>
                  <a:pt x="233679" y="416559"/>
                </a:lnTo>
                <a:lnTo>
                  <a:pt x="227965" y="414019"/>
                </a:lnTo>
                <a:lnTo>
                  <a:pt x="212725" y="405129"/>
                </a:lnTo>
                <a:lnTo>
                  <a:pt x="181610" y="377189"/>
                </a:lnTo>
                <a:lnTo>
                  <a:pt x="154304" y="340359"/>
                </a:lnTo>
                <a:lnTo>
                  <a:pt x="137160" y="306069"/>
                </a:lnTo>
                <a:lnTo>
                  <a:pt x="133985" y="292099"/>
                </a:lnTo>
                <a:lnTo>
                  <a:pt x="133985" y="285749"/>
                </a:lnTo>
                <a:lnTo>
                  <a:pt x="134620" y="281939"/>
                </a:lnTo>
                <a:lnTo>
                  <a:pt x="138429" y="279399"/>
                </a:lnTo>
                <a:lnTo>
                  <a:pt x="139700" y="278129"/>
                </a:lnTo>
                <a:lnTo>
                  <a:pt x="142240" y="278129"/>
                </a:lnTo>
                <a:lnTo>
                  <a:pt x="143510" y="276859"/>
                </a:lnTo>
                <a:lnTo>
                  <a:pt x="145415" y="276859"/>
                </a:lnTo>
                <a:lnTo>
                  <a:pt x="146685" y="275589"/>
                </a:lnTo>
                <a:lnTo>
                  <a:pt x="156210" y="274319"/>
                </a:lnTo>
                <a:lnTo>
                  <a:pt x="193675" y="274319"/>
                </a:lnTo>
                <a:lnTo>
                  <a:pt x="192405" y="271779"/>
                </a:lnTo>
                <a:lnTo>
                  <a:pt x="183515" y="262889"/>
                </a:lnTo>
                <a:lnTo>
                  <a:pt x="174625" y="256539"/>
                </a:lnTo>
                <a:lnTo>
                  <a:pt x="167640" y="252729"/>
                </a:lnTo>
                <a:lnTo>
                  <a:pt x="163830" y="251459"/>
                </a:lnTo>
                <a:lnTo>
                  <a:pt x="144779" y="251459"/>
                </a:lnTo>
                <a:lnTo>
                  <a:pt x="123825" y="210819"/>
                </a:lnTo>
                <a:lnTo>
                  <a:pt x="100329" y="172719"/>
                </a:lnTo>
                <a:lnTo>
                  <a:pt x="78739" y="147319"/>
                </a:lnTo>
                <a:close/>
              </a:path>
              <a:path w="810259" h="612140">
                <a:moveTo>
                  <a:pt x="696595" y="274319"/>
                </a:moveTo>
                <a:lnTo>
                  <a:pt x="653415" y="274319"/>
                </a:lnTo>
                <a:lnTo>
                  <a:pt x="662940" y="275589"/>
                </a:lnTo>
                <a:lnTo>
                  <a:pt x="663575" y="275589"/>
                </a:lnTo>
                <a:lnTo>
                  <a:pt x="667385" y="278129"/>
                </a:lnTo>
                <a:lnTo>
                  <a:pt x="668655" y="278129"/>
                </a:lnTo>
                <a:lnTo>
                  <a:pt x="669925" y="279399"/>
                </a:lnTo>
                <a:lnTo>
                  <a:pt x="671830" y="279399"/>
                </a:lnTo>
                <a:lnTo>
                  <a:pt x="675005" y="281939"/>
                </a:lnTo>
                <a:lnTo>
                  <a:pt x="676275" y="285749"/>
                </a:lnTo>
                <a:lnTo>
                  <a:pt x="675640" y="292099"/>
                </a:lnTo>
                <a:lnTo>
                  <a:pt x="655955" y="340359"/>
                </a:lnTo>
                <a:lnTo>
                  <a:pt x="628015" y="377189"/>
                </a:lnTo>
                <a:lnTo>
                  <a:pt x="596900" y="405129"/>
                </a:lnTo>
                <a:lnTo>
                  <a:pt x="575945" y="416559"/>
                </a:lnTo>
                <a:lnTo>
                  <a:pt x="573405" y="422909"/>
                </a:lnTo>
                <a:lnTo>
                  <a:pt x="578485" y="435609"/>
                </a:lnTo>
                <a:lnTo>
                  <a:pt x="585470" y="438149"/>
                </a:lnTo>
                <a:lnTo>
                  <a:pt x="591185" y="435609"/>
                </a:lnTo>
                <a:lnTo>
                  <a:pt x="626745" y="412749"/>
                </a:lnTo>
                <a:lnTo>
                  <a:pt x="662305" y="373379"/>
                </a:lnTo>
                <a:lnTo>
                  <a:pt x="687705" y="330199"/>
                </a:lnTo>
                <a:lnTo>
                  <a:pt x="699135" y="294639"/>
                </a:lnTo>
                <a:lnTo>
                  <a:pt x="699135" y="283209"/>
                </a:lnTo>
                <a:lnTo>
                  <a:pt x="698500" y="281939"/>
                </a:lnTo>
                <a:lnTo>
                  <a:pt x="696595" y="274319"/>
                </a:lnTo>
                <a:close/>
              </a:path>
              <a:path w="810259" h="612140">
                <a:moveTo>
                  <a:pt x="315595" y="0"/>
                </a:moveTo>
                <a:lnTo>
                  <a:pt x="275590" y="10159"/>
                </a:lnTo>
                <a:lnTo>
                  <a:pt x="248285" y="48259"/>
                </a:lnTo>
                <a:lnTo>
                  <a:pt x="242570" y="87629"/>
                </a:lnTo>
                <a:lnTo>
                  <a:pt x="242570" y="88899"/>
                </a:lnTo>
                <a:lnTo>
                  <a:pt x="257810" y="149859"/>
                </a:lnTo>
                <a:lnTo>
                  <a:pt x="302260" y="212089"/>
                </a:lnTo>
                <a:lnTo>
                  <a:pt x="330835" y="238759"/>
                </a:lnTo>
                <a:lnTo>
                  <a:pt x="382270" y="275589"/>
                </a:lnTo>
                <a:lnTo>
                  <a:pt x="399415" y="285749"/>
                </a:lnTo>
                <a:lnTo>
                  <a:pt x="400685" y="287019"/>
                </a:lnTo>
                <a:lnTo>
                  <a:pt x="407034" y="287019"/>
                </a:lnTo>
                <a:lnTo>
                  <a:pt x="410845" y="285749"/>
                </a:lnTo>
                <a:lnTo>
                  <a:pt x="427990" y="275589"/>
                </a:lnTo>
                <a:lnTo>
                  <a:pt x="448309" y="261619"/>
                </a:lnTo>
                <a:lnTo>
                  <a:pt x="405130" y="261619"/>
                </a:lnTo>
                <a:lnTo>
                  <a:pt x="387985" y="251459"/>
                </a:lnTo>
                <a:lnTo>
                  <a:pt x="343535" y="218439"/>
                </a:lnTo>
                <a:lnTo>
                  <a:pt x="296545" y="168909"/>
                </a:lnTo>
                <a:lnTo>
                  <a:pt x="269875" y="115569"/>
                </a:lnTo>
                <a:lnTo>
                  <a:pt x="266065" y="87629"/>
                </a:lnTo>
                <a:lnTo>
                  <a:pt x="266700" y="72389"/>
                </a:lnTo>
                <a:lnTo>
                  <a:pt x="281940" y="35559"/>
                </a:lnTo>
                <a:lnTo>
                  <a:pt x="299085" y="26669"/>
                </a:lnTo>
                <a:lnTo>
                  <a:pt x="307340" y="24129"/>
                </a:lnTo>
                <a:lnTo>
                  <a:pt x="315595" y="22859"/>
                </a:lnTo>
                <a:lnTo>
                  <a:pt x="381635" y="22859"/>
                </a:lnTo>
                <a:lnTo>
                  <a:pt x="379095" y="21589"/>
                </a:lnTo>
                <a:lnTo>
                  <a:pt x="363855" y="11429"/>
                </a:lnTo>
                <a:lnTo>
                  <a:pt x="347980" y="5079"/>
                </a:lnTo>
                <a:lnTo>
                  <a:pt x="331470" y="1269"/>
                </a:lnTo>
                <a:lnTo>
                  <a:pt x="315595" y="0"/>
                </a:lnTo>
                <a:close/>
              </a:path>
              <a:path w="810259" h="612140">
                <a:moveTo>
                  <a:pt x="543560" y="17779"/>
                </a:moveTo>
                <a:lnTo>
                  <a:pt x="543560" y="88899"/>
                </a:lnTo>
                <a:lnTo>
                  <a:pt x="540385" y="115569"/>
                </a:lnTo>
                <a:lnTo>
                  <a:pt x="513715" y="168909"/>
                </a:lnTo>
                <a:lnTo>
                  <a:pt x="466725" y="218439"/>
                </a:lnTo>
                <a:lnTo>
                  <a:pt x="421640" y="251459"/>
                </a:lnTo>
                <a:lnTo>
                  <a:pt x="405130" y="261619"/>
                </a:lnTo>
                <a:lnTo>
                  <a:pt x="448309" y="261619"/>
                </a:lnTo>
                <a:lnTo>
                  <a:pt x="479425" y="238759"/>
                </a:lnTo>
                <a:lnTo>
                  <a:pt x="507365" y="212089"/>
                </a:lnTo>
                <a:lnTo>
                  <a:pt x="533400" y="181609"/>
                </a:lnTo>
                <a:lnTo>
                  <a:pt x="563245" y="119379"/>
                </a:lnTo>
                <a:lnTo>
                  <a:pt x="567055" y="88899"/>
                </a:lnTo>
                <a:lnTo>
                  <a:pt x="567055" y="87629"/>
                </a:lnTo>
                <a:lnTo>
                  <a:pt x="565785" y="67309"/>
                </a:lnTo>
                <a:lnTo>
                  <a:pt x="561975" y="48259"/>
                </a:lnTo>
                <a:lnTo>
                  <a:pt x="554355" y="33019"/>
                </a:lnTo>
                <a:lnTo>
                  <a:pt x="547370" y="22859"/>
                </a:lnTo>
                <a:lnTo>
                  <a:pt x="544830" y="19049"/>
                </a:lnTo>
                <a:lnTo>
                  <a:pt x="543560" y="17779"/>
                </a:lnTo>
                <a:close/>
              </a:path>
              <a:path w="810259" h="612140">
                <a:moveTo>
                  <a:pt x="160020" y="250189"/>
                </a:moveTo>
                <a:lnTo>
                  <a:pt x="152400" y="250189"/>
                </a:lnTo>
                <a:lnTo>
                  <a:pt x="144779" y="251459"/>
                </a:lnTo>
                <a:lnTo>
                  <a:pt x="163830" y="251459"/>
                </a:lnTo>
                <a:lnTo>
                  <a:pt x="160020" y="250189"/>
                </a:lnTo>
                <a:close/>
              </a:path>
              <a:path w="810259" h="612140">
                <a:moveTo>
                  <a:pt x="777875" y="124459"/>
                </a:moveTo>
                <a:lnTo>
                  <a:pt x="770255" y="124459"/>
                </a:lnTo>
                <a:lnTo>
                  <a:pt x="762000" y="125729"/>
                </a:lnTo>
                <a:lnTo>
                  <a:pt x="734695" y="142239"/>
                </a:lnTo>
                <a:lnTo>
                  <a:pt x="709295" y="172719"/>
                </a:lnTo>
                <a:lnTo>
                  <a:pt x="686435" y="210819"/>
                </a:lnTo>
                <a:lnTo>
                  <a:pt x="664845" y="251459"/>
                </a:lnTo>
                <a:lnTo>
                  <a:pt x="691515" y="251459"/>
                </a:lnTo>
                <a:lnTo>
                  <a:pt x="695325" y="243839"/>
                </a:lnTo>
                <a:lnTo>
                  <a:pt x="704850" y="226059"/>
                </a:lnTo>
                <a:lnTo>
                  <a:pt x="725170" y="191769"/>
                </a:lnTo>
                <a:lnTo>
                  <a:pt x="751205" y="160019"/>
                </a:lnTo>
                <a:lnTo>
                  <a:pt x="773430" y="147319"/>
                </a:lnTo>
                <a:lnTo>
                  <a:pt x="786765" y="147319"/>
                </a:lnTo>
                <a:lnTo>
                  <a:pt x="786765" y="125729"/>
                </a:lnTo>
                <a:lnTo>
                  <a:pt x="786130" y="125729"/>
                </a:lnTo>
                <a:lnTo>
                  <a:pt x="777875" y="124459"/>
                </a:lnTo>
                <a:close/>
              </a:path>
              <a:path w="810259" h="612140">
                <a:moveTo>
                  <a:pt x="786765" y="147319"/>
                </a:moveTo>
                <a:lnTo>
                  <a:pt x="777240" y="147319"/>
                </a:lnTo>
                <a:lnTo>
                  <a:pt x="781685" y="149859"/>
                </a:lnTo>
                <a:lnTo>
                  <a:pt x="785495" y="154939"/>
                </a:lnTo>
                <a:lnTo>
                  <a:pt x="786765" y="162559"/>
                </a:lnTo>
                <a:lnTo>
                  <a:pt x="786765" y="147319"/>
                </a:lnTo>
                <a:close/>
              </a:path>
              <a:path w="810259" h="612140">
                <a:moveTo>
                  <a:pt x="381635" y="22859"/>
                </a:moveTo>
                <a:lnTo>
                  <a:pt x="315595" y="22859"/>
                </a:lnTo>
                <a:lnTo>
                  <a:pt x="341630" y="27939"/>
                </a:lnTo>
                <a:lnTo>
                  <a:pt x="365760" y="40639"/>
                </a:lnTo>
                <a:lnTo>
                  <a:pt x="383540" y="58419"/>
                </a:lnTo>
                <a:lnTo>
                  <a:pt x="393065" y="78739"/>
                </a:lnTo>
                <a:lnTo>
                  <a:pt x="394335" y="85089"/>
                </a:lnTo>
                <a:lnTo>
                  <a:pt x="399415" y="88899"/>
                </a:lnTo>
                <a:lnTo>
                  <a:pt x="410845" y="88899"/>
                </a:lnTo>
                <a:lnTo>
                  <a:pt x="415290" y="85089"/>
                </a:lnTo>
                <a:lnTo>
                  <a:pt x="416559" y="78739"/>
                </a:lnTo>
                <a:lnTo>
                  <a:pt x="426084" y="58419"/>
                </a:lnTo>
                <a:lnTo>
                  <a:pt x="437515" y="46989"/>
                </a:lnTo>
                <a:lnTo>
                  <a:pt x="405130" y="46989"/>
                </a:lnTo>
                <a:lnTo>
                  <a:pt x="393700" y="34289"/>
                </a:lnTo>
                <a:lnTo>
                  <a:pt x="386715" y="27939"/>
                </a:lnTo>
                <a:lnTo>
                  <a:pt x="381635" y="22859"/>
                </a:lnTo>
                <a:close/>
              </a:path>
              <a:path w="810259" h="612140">
                <a:moveTo>
                  <a:pt x="543560" y="22859"/>
                </a:moveTo>
                <a:lnTo>
                  <a:pt x="494665" y="22859"/>
                </a:lnTo>
                <a:lnTo>
                  <a:pt x="502284" y="24129"/>
                </a:lnTo>
                <a:lnTo>
                  <a:pt x="510540" y="26669"/>
                </a:lnTo>
                <a:lnTo>
                  <a:pt x="539750" y="57149"/>
                </a:lnTo>
                <a:lnTo>
                  <a:pt x="543560" y="85089"/>
                </a:lnTo>
                <a:lnTo>
                  <a:pt x="543560" y="22859"/>
                </a:lnTo>
                <a:close/>
              </a:path>
              <a:path w="810259" h="612140">
                <a:moveTo>
                  <a:pt x="494665" y="0"/>
                </a:moveTo>
                <a:lnTo>
                  <a:pt x="445770" y="11429"/>
                </a:lnTo>
                <a:lnTo>
                  <a:pt x="410209" y="40639"/>
                </a:lnTo>
                <a:lnTo>
                  <a:pt x="405130" y="46989"/>
                </a:lnTo>
                <a:lnTo>
                  <a:pt x="437515" y="46989"/>
                </a:lnTo>
                <a:lnTo>
                  <a:pt x="444500" y="40639"/>
                </a:lnTo>
                <a:lnTo>
                  <a:pt x="467995" y="27939"/>
                </a:lnTo>
                <a:lnTo>
                  <a:pt x="494665" y="22859"/>
                </a:lnTo>
                <a:lnTo>
                  <a:pt x="543560" y="22859"/>
                </a:lnTo>
                <a:lnTo>
                  <a:pt x="543560" y="17779"/>
                </a:lnTo>
                <a:lnTo>
                  <a:pt x="534035" y="10159"/>
                </a:lnTo>
                <a:lnTo>
                  <a:pt x="521970" y="3809"/>
                </a:lnTo>
                <a:lnTo>
                  <a:pt x="509270" y="1269"/>
                </a:lnTo>
                <a:lnTo>
                  <a:pt x="494665" y="0"/>
                </a:lnTo>
                <a:close/>
              </a:path>
            </a:pathLst>
          </a:custGeom>
          <a:solidFill>
            <a:srgbClr val="2925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548131" y="664209"/>
            <a:ext cx="64554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u="heavy" spc="40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O</a:t>
            </a:r>
            <a:r>
              <a:rPr sz="3600" i="1" u="heavy" spc="5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u</a:t>
            </a:r>
            <a:r>
              <a:rPr sz="3600" i="1" u="heavy" spc="65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r</a:t>
            </a:r>
            <a:r>
              <a:rPr sz="3600" i="1" u="heavy" spc="-745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3600" i="1" u="heavy" spc="10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Wo</a:t>
            </a:r>
            <a:r>
              <a:rPr sz="3600" i="1" u="heavy" spc="-60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r</a:t>
            </a:r>
            <a:r>
              <a:rPr sz="3600" i="1" u="heavy" spc="-50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ld</a:t>
            </a:r>
            <a:r>
              <a:rPr sz="3600" i="1" u="heavy" spc="45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,</a:t>
            </a:r>
            <a:r>
              <a:rPr sz="3600" i="1" u="heavy" spc="-755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3600" i="1" u="heavy" spc="25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O</a:t>
            </a:r>
            <a:r>
              <a:rPr sz="3600" i="1" u="heavy" spc="5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u</a:t>
            </a:r>
            <a:r>
              <a:rPr sz="3600" i="1" u="heavy" spc="65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r</a:t>
            </a:r>
            <a:r>
              <a:rPr sz="3600" i="1" u="heavy" spc="-730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3600" i="1" u="heavy" spc="-55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P</a:t>
            </a:r>
            <a:r>
              <a:rPr sz="3600" i="1" u="heavy" spc="-60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eace</a:t>
            </a:r>
            <a:r>
              <a:rPr sz="3600" i="1" u="heavy" spc="-100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f</a:t>
            </a:r>
            <a:r>
              <a:rPr sz="3600" i="1" u="heavy" spc="-55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u</a:t>
            </a:r>
            <a:r>
              <a:rPr sz="3600" i="1" u="heavy" spc="245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l</a:t>
            </a:r>
            <a:r>
              <a:rPr sz="3600" i="1" u="heavy" spc="-50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Futu</a:t>
            </a:r>
            <a:r>
              <a:rPr sz="3600" i="1" u="heavy" spc="-75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r</a:t>
            </a:r>
            <a:r>
              <a:rPr sz="3600" i="1" u="heavy" spc="95" dirty="0"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e</a:t>
            </a:r>
            <a:endParaRPr sz="3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98423" y="1713484"/>
            <a:ext cx="3062605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10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Hari</a:t>
            </a:r>
            <a:r>
              <a:rPr sz="1200" spc="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Peringatan</a:t>
            </a:r>
            <a:r>
              <a:rPr sz="1200" spc="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Sedunia</a:t>
            </a:r>
            <a:r>
              <a:rPr sz="12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sentiasa</a:t>
            </a:r>
            <a:r>
              <a:rPr sz="1200" spc="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menjadi </a:t>
            </a:r>
            <a:r>
              <a:rPr sz="1200" spc="-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masa</a:t>
            </a:r>
            <a:r>
              <a:rPr sz="1200" spc="1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00" spc="1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Pandu</a:t>
            </a:r>
            <a:r>
              <a:rPr sz="1200" spc="1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</a:t>
            </a:r>
            <a:r>
              <a:rPr sz="1200" spc="1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00" spc="1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Pengakap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8423" y="2102103"/>
            <a:ext cx="3060700" cy="41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10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</a:t>
            </a:r>
            <a:r>
              <a:rPr sz="1200" spc="1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berhubung</a:t>
            </a:r>
            <a:r>
              <a:rPr sz="1200" spc="1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00" spc="1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meraikan</a:t>
            </a:r>
            <a:r>
              <a:rPr sz="1200" spc="1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pergerakan </a:t>
            </a:r>
            <a:r>
              <a:rPr sz="1200" spc="-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global</a:t>
            </a:r>
            <a:r>
              <a:rPr sz="1200" spc="2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kita.</a:t>
            </a:r>
            <a:r>
              <a:rPr sz="1200" spc="2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Ia</a:t>
            </a:r>
            <a:r>
              <a:rPr sz="1200" spc="229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juga</a:t>
            </a:r>
            <a:r>
              <a:rPr sz="1200" spc="2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merupakan</a:t>
            </a:r>
            <a:r>
              <a:rPr sz="1200" spc="2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peluang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8423" y="2490724"/>
            <a:ext cx="3138805" cy="608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meneroka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isu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penting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gadis</a:t>
            </a:r>
            <a:r>
              <a:rPr sz="1200" spc="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00" spc="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wanita</a:t>
            </a:r>
            <a:r>
              <a:rPr sz="1200" spc="3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muda</a:t>
            </a:r>
            <a:r>
              <a:rPr sz="1200" spc="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serta </a:t>
            </a:r>
            <a:r>
              <a:rPr sz="1200" spc="-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mempengaruhi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kita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secara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positif.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8423" y="3191585"/>
            <a:ext cx="3138170" cy="633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12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Menggunakan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pengetahuan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diperoleh </a:t>
            </a:r>
            <a:r>
              <a:rPr sz="1200" b="1" spc="-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daripada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tahun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sebelumnya,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bekerjasama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mencipta</a:t>
            </a:r>
            <a:r>
              <a:rPr sz="12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masa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depan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98423" y="3799052"/>
            <a:ext cx="3137535" cy="633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000"/>
              </a:lnSpc>
              <a:spcBef>
                <a:spcPts val="100"/>
              </a:spcBef>
            </a:pP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lebih </a:t>
            </a:r>
            <a:r>
              <a:rPr sz="12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aman 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terjamin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gadis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mana-mana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sahaja.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Membina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pemahaman </a:t>
            </a:r>
            <a:r>
              <a:rPr sz="12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tentang</a:t>
            </a:r>
            <a:r>
              <a:rPr sz="1200" b="1" spc="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peranan</a:t>
            </a:r>
            <a:r>
              <a:rPr sz="1200" b="1" spc="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perubahan</a:t>
            </a:r>
            <a:r>
              <a:rPr sz="1200" b="1" spc="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iklim</a:t>
            </a:r>
            <a:r>
              <a:rPr sz="1200" b="1" spc="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98423" y="4426127"/>
            <a:ext cx="3140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4415" algn="l"/>
                <a:tab pos="1873250" algn="l"/>
                <a:tab pos="2263775" algn="l"/>
              </a:tabLst>
            </a:pP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mengganggu	keamanan	dan	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keselamatan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98423" y="4609007"/>
            <a:ext cx="1624330" cy="430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000"/>
              </a:lnSpc>
              <a:spcBef>
                <a:spcPts val="100"/>
              </a:spcBef>
              <a:tabLst>
                <a:tab pos="710565" algn="l"/>
                <a:tab pos="1282065" algn="l"/>
              </a:tabLst>
            </a:pP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global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,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 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perkara</a:t>
            </a:r>
            <a:r>
              <a:rPr sz="1200" b="1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98423" y="5057495"/>
            <a:ext cx="1635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daripada</a:t>
            </a:r>
            <a:r>
              <a:rPr sz="1200" b="1" spc="4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200" b="1" spc="4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sekitar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255032" y="4609007"/>
            <a:ext cx="1482090" cy="65722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indent="182245" algn="just">
              <a:lnSpc>
                <a:spcPct val="117000"/>
              </a:lnSpc>
              <a:spcBef>
                <a:spcPts val="5"/>
              </a:spcBef>
            </a:pP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memberi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tunpuan </a:t>
            </a:r>
            <a:r>
              <a:rPr sz="1200" b="1" spc="-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pelajari </a:t>
            </a:r>
            <a:r>
              <a:rPr sz="1200" b="1" spc="-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mewujudkan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98423" y="5270512"/>
            <a:ext cx="3138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</a:t>
            </a:r>
            <a:r>
              <a:rPr sz="1200" b="1" spc="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00" b="1" spc="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seimbang</a:t>
            </a:r>
            <a:r>
              <a:rPr sz="1200" b="1" spc="3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00" b="1" spc="3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aman.</a:t>
            </a:r>
            <a:r>
              <a:rPr sz="1200" b="1" spc="3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Walaupun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98423" y="5473001"/>
            <a:ext cx="30353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kedamaian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kelihatan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894658" y="1727098"/>
            <a:ext cx="3094990" cy="1668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2000"/>
              </a:lnSpc>
              <a:spcBef>
                <a:spcPts val="100"/>
              </a:spcBef>
            </a:pP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berbeza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semua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orang.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pek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ini,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 akan mengkaji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perbezaan tahap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hubungan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alam</a:t>
            </a:r>
            <a:r>
              <a:rPr sz="1200" b="1" spc="2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sz="1200" b="1" spc="2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- </a:t>
            </a:r>
            <a:r>
              <a:rPr sz="1200" b="1" spc="-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peribadi,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komuniti 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global.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diri 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sendiri,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pertimbangkan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bagaimana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200" b="1" spc="-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menyesuaikan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diri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dunia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semula </a:t>
            </a:r>
            <a:r>
              <a:rPr sz="1200" b="1" spc="-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apabila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00" b="1" spc="2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berasa</a:t>
            </a:r>
            <a:r>
              <a:rPr sz="1200" b="1" spc="25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aman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200" b="1" spc="1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sekitar.</a:t>
            </a:r>
            <a:r>
              <a:rPr sz="1200" b="1" spc="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Pada</a:t>
            </a:r>
            <a:r>
              <a:rPr sz="1200" b="1" spc="1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peringkat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894658" y="3369462"/>
            <a:ext cx="2446020" cy="64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2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perkauman,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kedamaian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 </a:t>
            </a:r>
            <a:r>
              <a:rPr sz="1200" b="1" spc="-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setelah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pelbagai</a:t>
            </a:r>
            <a:r>
              <a:rPr sz="1200" b="1" spc="2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keperluan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diseimbangkan</a:t>
            </a:r>
            <a:r>
              <a:rPr sz="1200" b="1" spc="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00" b="1" spc="1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bekerja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894658" y="4007764"/>
            <a:ext cx="2351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7735" algn="l"/>
                <a:tab pos="1510665" algn="l"/>
              </a:tabLst>
            </a:pP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harmoni	dan	sama-sama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493204" y="3369462"/>
            <a:ext cx="496570" cy="847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45" algn="just">
              <a:lnSpc>
                <a:spcPct val="112000"/>
              </a:lnSpc>
              <a:spcBef>
                <a:spcPts val="100"/>
              </a:spcBef>
            </a:pP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timbul  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dapat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secara 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saling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894658" y="4190644"/>
            <a:ext cx="3098165" cy="734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000"/>
              </a:lnSpc>
              <a:spcBef>
                <a:spcPts val="100"/>
              </a:spcBef>
            </a:pP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menghormati,</a:t>
            </a:r>
            <a:r>
              <a:rPr sz="1200" b="1" spc="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mencari</a:t>
            </a:r>
            <a:r>
              <a:rPr sz="1200" b="1" spc="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keharmonian</a:t>
            </a:r>
            <a:r>
              <a:rPr sz="1200" b="1" spc="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serta </a:t>
            </a:r>
            <a:r>
              <a:rPr sz="1200" b="1" spc="-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meraikan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perbezaan.</a:t>
            </a:r>
            <a:endParaRPr sz="1200">
              <a:latin typeface="Tahoma" panose="020B0604030504040204"/>
              <a:cs typeface="Tahoma" panose="020B0604030504040204"/>
            </a:endParaRPr>
          </a:p>
          <a:p>
            <a:pPr marL="113665">
              <a:lnSpc>
                <a:spcPct val="100000"/>
              </a:lnSpc>
              <a:spcBef>
                <a:spcPts val="900"/>
              </a:spcBef>
            </a:pP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00" b="1" spc="4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seluruh</a:t>
            </a:r>
            <a:r>
              <a:rPr sz="1200" b="1" spc="4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dunia,</a:t>
            </a:r>
            <a:r>
              <a:rPr sz="1200" b="1" spc="4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kita</a:t>
            </a:r>
            <a:r>
              <a:rPr sz="1200" b="1" spc="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mesti</a:t>
            </a:r>
            <a:r>
              <a:rPr sz="1200" b="1" spc="2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meneroka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894658" y="4921097"/>
            <a:ext cx="3093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3260" algn="l"/>
                <a:tab pos="1681480" algn="l"/>
              </a:tabLst>
            </a:pP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kaedah	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pengurusan	dan</a:t>
            </a:r>
            <a:r>
              <a:rPr sz="1200" b="1" spc="5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pertimbangan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775088" y="5103977"/>
            <a:ext cx="680720" cy="436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4780">
              <a:lnSpc>
                <a:spcPct val="112000"/>
              </a:lnSpc>
              <a:spcBef>
                <a:spcPts val="100"/>
              </a:spcBef>
            </a:pP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manusia.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527773" y="5103977"/>
            <a:ext cx="980440" cy="436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5270" marR="5715" indent="-243205">
              <a:lnSpc>
                <a:spcPct val="112000"/>
              </a:lnSpc>
              <a:spcBef>
                <a:spcPts val="100"/>
              </a:spcBef>
              <a:tabLst>
                <a:tab pos="695325" algn="l"/>
              </a:tabLst>
            </a:pP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semula	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 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Aspek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894658" y="5103977"/>
            <a:ext cx="822325" cy="847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000"/>
              </a:lnSpc>
              <a:spcBef>
                <a:spcPts val="100"/>
              </a:spcBef>
            </a:pP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kedua-dua </a:t>
            </a:r>
            <a:r>
              <a:rPr sz="1200" b="1" spc="-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sesama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aia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  m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bantu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783709" y="5514517"/>
            <a:ext cx="1689735" cy="436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5100">
              <a:lnSpc>
                <a:spcPct val="112000"/>
              </a:lnSpc>
              <a:spcBef>
                <a:spcPts val="100"/>
              </a:spcBef>
              <a:tabLst>
                <a:tab pos="1353820" algn="l"/>
              </a:tabLst>
            </a:pP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persekitaran	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 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kita</a:t>
            </a:r>
            <a:r>
              <a:rPr sz="1200" b="1" spc="1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semua</a:t>
            </a:r>
            <a:r>
              <a:rPr sz="1200" b="1" spc="1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mencapai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544147" y="5103977"/>
            <a:ext cx="447675" cy="847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3670" algn="just">
              <a:lnSpc>
                <a:spcPct val="112000"/>
              </a:lnSpc>
              <a:spcBef>
                <a:spcPts val="100"/>
              </a:spcBef>
            </a:pP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 aspek  boleh </a:t>
            </a:r>
            <a:r>
              <a:rPr sz="1200" b="1" spc="-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894658" y="5947448"/>
            <a:ext cx="2412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masa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depan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damai.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153781" y="3282939"/>
            <a:ext cx="4253865" cy="86360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20"/>
              </a:spcBef>
            </a:pPr>
            <a:r>
              <a:rPr sz="15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Kosa</a:t>
            </a:r>
            <a:r>
              <a:rPr sz="15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5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Kata</a:t>
            </a:r>
            <a:endParaRPr sz="1500">
              <a:latin typeface="Tahoma" panose="020B0604030504040204"/>
              <a:cs typeface="Tahoma" panose="020B0604030504040204"/>
            </a:endParaRPr>
          </a:p>
          <a:p>
            <a:pPr marL="12700" marR="5080">
              <a:lnSpc>
                <a:spcPct val="107000"/>
              </a:lnSpc>
              <a:spcBef>
                <a:spcPts val="66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Semasa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membaca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pek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ini,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mungkin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terdapat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beberapa </a:t>
            </a:r>
            <a:r>
              <a:rPr sz="1250" spc="-3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istilah</a:t>
            </a:r>
            <a:r>
              <a:rPr sz="1250" spc="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baharu</a:t>
            </a:r>
            <a:r>
              <a:rPr sz="1250" spc="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berkaitan</a:t>
            </a:r>
            <a:r>
              <a:rPr sz="1250" spc="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50" spc="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persekitaran</a:t>
            </a:r>
            <a:r>
              <a:rPr sz="1250" spc="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153781" y="4120717"/>
            <a:ext cx="425513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100"/>
              </a:spcBef>
              <a:tabLst>
                <a:tab pos="537845" algn="l"/>
                <a:tab pos="1057275" algn="l"/>
                <a:tab pos="1800860" algn="l"/>
                <a:tab pos="2661285" algn="l"/>
                <a:tab pos="3290570" algn="l"/>
                <a:tab pos="3844290" algn="l"/>
              </a:tabLst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hui.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Lu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edik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it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 menyemak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perkara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sebelum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memulakan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pek.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322322" y="7569860"/>
            <a:ext cx="3153410" cy="20955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4000"/>
              </a:lnSpc>
              <a:spcBef>
                <a:spcPts val="105"/>
              </a:spcBef>
            </a:pP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Daripada pek Hari</a:t>
            </a:r>
            <a:r>
              <a:rPr sz="10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Peringatan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Sedunia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2021,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Bersatu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Keamanan:</a:t>
            </a:r>
            <a:r>
              <a:rPr sz="10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“Keamanan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bukan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sekadar</a:t>
            </a:r>
            <a:r>
              <a:rPr sz="10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ketiadaan </a:t>
            </a:r>
            <a:r>
              <a:rPr sz="1000" spc="-2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perang,</a:t>
            </a:r>
            <a:r>
              <a:rPr sz="10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ia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bermakna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maruah, keselamatan dan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kesejahteraan</a:t>
            </a:r>
            <a:r>
              <a:rPr sz="10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semua. Bagaimana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keamanan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ditakrifkan adalah berbeza</a:t>
            </a:r>
            <a:r>
              <a:rPr sz="10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setiap orang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dan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ia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</a:t>
            </a:r>
            <a:r>
              <a:rPr sz="10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terdiri</a:t>
            </a:r>
            <a:r>
              <a:rPr sz="10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daripada</a:t>
            </a:r>
            <a:r>
              <a:rPr sz="10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gembira</a:t>
            </a:r>
            <a:r>
              <a:rPr sz="10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0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diri</a:t>
            </a:r>
            <a:r>
              <a:rPr sz="10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kita</a:t>
            </a:r>
            <a:r>
              <a:rPr sz="10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sendiri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0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melihat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wajah tersenyum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orang tersayang</a:t>
            </a:r>
            <a:r>
              <a:rPr sz="10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 </a:t>
            </a:r>
            <a:r>
              <a:rPr sz="10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penyelesaian konflik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0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komuniti</a:t>
            </a:r>
            <a:r>
              <a:rPr sz="10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menamatkan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keganasan dan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amalan berbahaya</a:t>
            </a:r>
            <a:r>
              <a:rPr sz="10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seluruh dunia."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0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meneruskan tema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tahun</a:t>
            </a:r>
            <a:r>
              <a:rPr sz="10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mempelajari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tentang</a:t>
            </a:r>
            <a:r>
              <a:rPr sz="10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keamanan dalam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konteks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lebih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luas,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000" spc="-3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</a:t>
            </a:r>
            <a:r>
              <a:rPr sz="10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menyemak pek</a:t>
            </a:r>
            <a:r>
              <a:rPr sz="10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2021</a:t>
            </a:r>
            <a:r>
              <a:rPr sz="10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0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sini.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Hari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Peringatan </a:t>
            </a:r>
            <a:r>
              <a:rPr sz="10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Sedunia</a:t>
            </a:r>
            <a:r>
              <a:rPr sz="10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2021 - </a:t>
            </a:r>
            <a:r>
              <a:rPr sz="1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Pek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Aktiviti</a:t>
            </a:r>
            <a:r>
              <a:rPr sz="10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0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sini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121777" y="8735491"/>
            <a:ext cx="3125470" cy="86042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5"/>
              </a:spcBef>
            </a:pP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Ekosistem</a:t>
            </a:r>
            <a:endParaRPr sz="1400">
              <a:latin typeface="Tahoma" panose="020B0604030504040204"/>
              <a:cs typeface="Tahoma" panose="020B0604030504040204"/>
            </a:endParaRPr>
          </a:p>
          <a:p>
            <a:pPr marL="42545" marR="5715">
              <a:lnSpc>
                <a:spcPts val="1600"/>
              </a:lnSpc>
              <a:spcBef>
                <a:spcPts val="60"/>
              </a:spcBef>
              <a:tabLst>
                <a:tab pos="813435" algn="l"/>
                <a:tab pos="1536700" algn="l"/>
                <a:tab pos="1811020" algn="l"/>
                <a:tab pos="2350135" algn="l"/>
              </a:tabLst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Kaw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gr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tu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uha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,  haiwan</a:t>
            </a:r>
            <a:r>
              <a:rPr sz="1250" spc="4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4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organisma</a:t>
            </a:r>
            <a:r>
              <a:rPr sz="1250" spc="4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lain,</a:t>
            </a:r>
            <a:r>
              <a:rPr sz="1250" spc="4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serta</a:t>
            </a:r>
            <a:r>
              <a:rPr sz="1250" spc="4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cuaca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42545">
              <a:lnSpc>
                <a:spcPct val="100000"/>
              </a:lnSpc>
              <a:spcBef>
                <a:spcPts val="25"/>
              </a:spcBef>
              <a:tabLst>
                <a:tab pos="588645" algn="l"/>
                <a:tab pos="1539240" algn="l"/>
                <a:tab pos="2713355" algn="l"/>
              </a:tabLst>
            </a:pP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ds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,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152256" y="9569907"/>
            <a:ext cx="3095625" cy="633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membentuk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gelembung</a:t>
            </a:r>
            <a:r>
              <a:rPr sz="1250" spc="3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kehidupan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(National Geographic) negara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 telah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mencapai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kesaksamaan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jantina.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427714" y="8836914"/>
            <a:ext cx="13163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Kepengurusan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1427714" y="9050019"/>
            <a:ext cx="2555875" cy="633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9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Penggunaan dan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perlindungan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sekitar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jadi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bertanggungjawab.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12851" y="10188956"/>
            <a:ext cx="901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4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4619217" y="10188956"/>
            <a:ext cx="901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5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444105" y="9525"/>
            <a:ext cx="1302385" cy="570865"/>
          </a:xfrm>
          <a:custGeom>
            <a:avLst/>
            <a:gdLst/>
            <a:ahLst/>
            <a:cxnLst/>
            <a:rect l="l" t="t" r="r" b="b"/>
            <a:pathLst>
              <a:path w="1302384" h="570865">
                <a:moveTo>
                  <a:pt x="753109" y="476250"/>
                </a:moveTo>
                <a:lnTo>
                  <a:pt x="370839" y="476250"/>
                </a:lnTo>
                <a:lnTo>
                  <a:pt x="382904" y="477520"/>
                </a:lnTo>
                <a:lnTo>
                  <a:pt x="393064" y="482600"/>
                </a:lnTo>
                <a:lnTo>
                  <a:pt x="403224" y="492759"/>
                </a:lnTo>
                <a:lnTo>
                  <a:pt x="427354" y="518159"/>
                </a:lnTo>
                <a:lnTo>
                  <a:pt x="454659" y="538480"/>
                </a:lnTo>
                <a:lnTo>
                  <a:pt x="485774" y="553720"/>
                </a:lnTo>
                <a:lnTo>
                  <a:pt x="518794" y="564515"/>
                </a:lnTo>
                <a:lnTo>
                  <a:pt x="562609" y="570865"/>
                </a:lnTo>
                <a:lnTo>
                  <a:pt x="603884" y="569595"/>
                </a:lnTo>
                <a:lnTo>
                  <a:pt x="643889" y="559435"/>
                </a:lnTo>
                <a:lnTo>
                  <a:pt x="681354" y="541655"/>
                </a:lnTo>
                <a:lnTo>
                  <a:pt x="716914" y="514984"/>
                </a:lnTo>
                <a:lnTo>
                  <a:pt x="750569" y="480059"/>
                </a:lnTo>
                <a:lnTo>
                  <a:pt x="753109" y="476250"/>
                </a:lnTo>
                <a:close/>
              </a:path>
              <a:path w="1302384" h="570865">
                <a:moveTo>
                  <a:pt x="1038859" y="436245"/>
                </a:moveTo>
                <a:lnTo>
                  <a:pt x="781684" y="436245"/>
                </a:lnTo>
                <a:lnTo>
                  <a:pt x="786764" y="443865"/>
                </a:lnTo>
                <a:lnTo>
                  <a:pt x="788669" y="448945"/>
                </a:lnTo>
                <a:lnTo>
                  <a:pt x="791844" y="452755"/>
                </a:lnTo>
                <a:lnTo>
                  <a:pt x="827404" y="481330"/>
                </a:lnTo>
                <a:lnTo>
                  <a:pt x="865504" y="499109"/>
                </a:lnTo>
                <a:lnTo>
                  <a:pt x="905509" y="506730"/>
                </a:lnTo>
                <a:lnTo>
                  <a:pt x="944879" y="502920"/>
                </a:lnTo>
                <a:lnTo>
                  <a:pt x="982344" y="488950"/>
                </a:lnTo>
                <a:lnTo>
                  <a:pt x="1015999" y="464184"/>
                </a:lnTo>
                <a:lnTo>
                  <a:pt x="1038859" y="436245"/>
                </a:lnTo>
                <a:close/>
              </a:path>
              <a:path w="1302384" h="570865">
                <a:moveTo>
                  <a:pt x="1041399" y="0"/>
                </a:moveTo>
                <a:lnTo>
                  <a:pt x="106679" y="0"/>
                </a:lnTo>
                <a:lnTo>
                  <a:pt x="91439" y="12065"/>
                </a:lnTo>
                <a:lnTo>
                  <a:pt x="61594" y="43179"/>
                </a:lnTo>
                <a:lnTo>
                  <a:pt x="36829" y="78739"/>
                </a:lnTo>
                <a:lnTo>
                  <a:pt x="18414" y="116839"/>
                </a:lnTo>
                <a:lnTo>
                  <a:pt x="5714" y="158115"/>
                </a:lnTo>
                <a:lnTo>
                  <a:pt x="0" y="201929"/>
                </a:lnTo>
                <a:lnTo>
                  <a:pt x="1269" y="246379"/>
                </a:lnTo>
                <a:lnTo>
                  <a:pt x="9524" y="290830"/>
                </a:lnTo>
                <a:lnTo>
                  <a:pt x="25399" y="334010"/>
                </a:lnTo>
                <a:lnTo>
                  <a:pt x="47624" y="372110"/>
                </a:lnTo>
                <a:lnTo>
                  <a:pt x="74929" y="406400"/>
                </a:lnTo>
                <a:lnTo>
                  <a:pt x="107314" y="434975"/>
                </a:lnTo>
                <a:lnTo>
                  <a:pt x="142874" y="458470"/>
                </a:lnTo>
                <a:lnTo>
                  <a:pt x="182244" y="476250"/>
                </a:lnTo>
                <a:lnTo>
                  <a:pt x="224154" y="487680"/>
                </a:lnTo>
                <a:lnTo>
                  <a:pt x="267969" y="492125"/>
                </a:lnTo>
                <a:lnTo>
                  <a:pt x="312419" y="489584"/>
                </a:lnTo>
                <a:lnTo>
                  <a:pt x="370839" y="476250"/>
                </a:lnTo>
                <a:lnTo>
                  <a:pt x="753109" y="476250"/>
                </a:lnTo>
                <a:lnTo>
                  <a:pt x="781684" y="436245"/>
                </a:lnTo>
                <a:lnTo>
                  <a:pt x="1038859" y="436245"/>
                </a:lnTo>
                <a:lnTo>
                  <a:pt x="1044574" y="429259"/>
                </a:lnTo>
                <a:lnTo>
                  <a:pt x="1053464" y="419100"/>
                </a:lnTo>
                <a:lnTo>
                  <a:pt x="1062354" y="415290"/>
                </a:lnTo>
                <a:lnTo>
                  <a:pt x="1186179" y="415290"/>
                </a:lnTo>
                <a:lnTo>
                  <a:pt x="1231264" y="391160"/>
                </a:lnTo>
                <a:lnTo>
                  <a:pt x="1268729" y="354330"/>
                </a:lnTo>
                <a:lnTo>
                  <a:pt x="1292859" y="307975"/>
                </a:lnTo>
                <a:lnTo>
                  <a:pt x="1302384" y="256540"/>
                </a:lnTo>
                <a:lnTo>
                  <a:pt x="1296669" y="205104"/>
                </a:lnTo>
                <a:lnTo>
                  <a:pt x="1275714" y="156845"/>
                </a:lnTo>
                <a:lnTo>
                  <a:pt x="1240789" y="116839"/>
                </a:lnTo>
                <a:lnTo>
                  <a:pt x="1197609" y="89535"/>
                </a:lnTo>
                <a:lnTo>
                  <a:pt x="1164589" y="81279"/>
                </a:lnTo>
                <a:lnTo>
                  <a:pt x="1082039" y="81279"/>
                </a:lnTo>
                <a:lnTo>
                  <a:pt x="1073149" y="79375"/>
                </a:lnTo>
                <a:lnTo>
                  <a:pt x="1066799" y="72389"/>
                </a:lnTo>
                <a:lnTo>
                  <a:pt x="1062989" y="59054"/>
                </a:lnTo>
                <a:lnTo>
                  <a:pt x="1049019" y="13970"/>
                </a:lnTo>
                <a:lnTo>
                  <a:pt x="1041399" y="0"/>
                </a:lnTo>
                <a:close/>
              </a:path>
              <a:path w="1302384" h="570865">
                <a:moveTo>
                  <a:pt x="1184909" y="415290"/>
                </a:moveTo>
                <a:lnTo>
                  <a:pt x="1062354" y="415290"/>
                </a:lnTo>
                <a:lnTo>
                  <a:pt x="1071879" y="416559"/>
                </a:lnTo>
                <a:lnTo>
                  <a:pt x="1082039" y="419100"/>
                </a:lnTo>
                <a:lnTo>
                  <a:pt x="1135379" y="424815"/>
                </a:lnTo>
                <a:lnTo>
                  <a:pt x="1184909" y="415290"/>
                </a:lnTo>
                <a:close/>
              </a:path>
              <a:path w="1302384" h="570865">
                <a:moveTo>
                  <a:pt x="1147444" y="76835"/>
                </a:moveTo>
                <a:lnTo>
                  <a:pt x="1094739" y="79375"/>
                </a:lnTo>
                <a:lnTo>
                  <a:pt x="1082039" y="81279"/>
                </a:lnTo>
                <a:lnTo>
                  <a:pt x="1164589" y="81279"/>
                </a:lnTo>
                <a:lnTo>
                  <a:pt x="1147444" y="76835"/>
                </a:lnTo>
                <a:close/>
              </a:path>
            </a:pathLst>
          </a:custGeom>
          <a:solidFill>
            <a:srgbClr val="A0B3D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2" name="object 6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04631" y="7917180"/>
            <a:ext cx="745235" cy="733044"/>
          </a:xfrm>
          <a:prstGeom prst="rect">
            <a:avLst/>
          </a:prstGeom>
        </p:spPr>
      </p:pic>
      <p:grpSp>
        <p:nvGrpSpPr>
          <p:cNvPr id="63" name="object 63"/>
          <p:cNvGrpSpPr/>
          <p:nvPr/>
        </p:nvGrpSpPr>
        <p:grpSpPr>
          <a:xfrm>
            <a:off x="11251692" y="7603235"/>
            <a:ext cx="1400810" cy="1191895"/>
            <a:chOff x="11251692" y="7603235"/>
            <a:chExt cx="1400810" cy="1191895"/>
          </a:xfrm>
        </p:grpSpPr>
        <p:pic>
          <p:nvPicPr>
            <p:cNvPr id="64" name="object 6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53800" y="7603235"/>
              <a:ext cx="1298448" cy="73761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51692" y="7978139"/>
              <a:ext cx="1066800" cy="816863"/>
            </a:xfrm>
            <a:prstGeom prst="rect">
              <a:avLst/>
            </a:prstGeom>
          </p:spPr>
        </p:pic>
      </p:grpSp>
      <p:sp>
        <p:nvSpPr>
          <p:cNvPr id="66" name="object 66"/>
          <p:cNvSpPr txBox="1"/>
          <p:nvPr/>
        </p:nvSpPr>
        <p:spPr>
          <a:xfrm>
            <a:off x="8141589" y="5738240"/>
            <a:ext cx="3111500" cy="1892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Habitat</a:t>
            </a:r>
            <a:endParaRPr sz="1400">
              <a:latin typeface="Tahoma" panose="020B0604030504040204"/>
              <a:cs typeface="Tahoma" panose="020B0604030504040204"/>
            </a:endParaRPr>
          </a:p>
          <a:p>
            <a:pPr marL="12700" marR="5080" algn="just">
              <a:lnSpc>
                <a:spcPct val="101000"/>
              </a:lnSpc>
              <a:spcBef>
                <a:spcPts val="94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Rumah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haiwan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tumbuhan.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Hampir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setiap tempat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Bumi—dari padang pasir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terpanas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hingga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pek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ais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paling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sejuk—adalah habitat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bagi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beberapa jenis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haiwan dan tumbuhan. Kebanyakan habitat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termasuk komuniti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haiwan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tumbuhan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bersama air, oksigen, tanah atau pasir,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batu.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(Britanica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Kids).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1438381" y="5710808"/>
            <a:ext cx="3512820" cy="741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 err="1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Biodiversit</a:t>
            </a:r>
            <a:r>
              <a:rPr lang="en-MY" sz="14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endParaRPr sz="1400" dirty="0">
              <a:latin typeface="Tahoma" panose="020B0604030504040204"/>
              <a:cs typeface="Tahoma" panose="020B0604030504040204"/>
            </a:endParaRPr>
          </a:p>
          <a:p>
            <a:pPr marL="12700" marR="5080">
              <a:lnSpc>
                <a:spcPct val="101000"/>
              </a:lnSpc>
              <a:spcBef>
                <a:spcPts val="93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Rumah</a:t>
            </a:r>
            <a:r>
              <a:rPr sz="1250" spc="1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semua</a:t>
            </a:r>
            <a:r>
              <a:rPr sz="1250" spc="1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jenis</a:t>
            </a:r>
            <a:r>
              <a:rPr sz="1250" spc="1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kehidupan</a:t>
            </a:r>
            <a:r>
              <a:rPr sz="1250" spc="1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1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berbeza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spc="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</a:t>
            </a:r>
            <a:r>
              <a:rPr sz="1250" spc="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temui</a:t>
            </a:r>
            <a:r>
              <a:rPr sz="1250" spc="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250" spc="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satu</a:t>
            </a:r>
            <a:r>
              <a:rPr sz="1250" spc="1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kawasan,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1438381" y="6428613"/>
            <a:ext cx="351409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termasuk</a:t>
            </a:r>
            <a:r>
              <a:rPr sz="1250" spc="3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haiwan,</a:t>
            </a:r>
            <a:r>
              <a:rPr sz="1250" spc="3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tumbuhan,</a:t>
            </a:r>
            <a:r>
              <a:rPr sz="1250" spc="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kulat,</a:t>
            </a:r>
            <a:r>
              <a:rPr sz="1250" spc="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3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malah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1438381" y="6619113"/>
            <a:ext cx="3510279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mikroorganisma</a:t>
            </a:r>
            <a:r>
              <a:rPr sz="1250" spc="2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seperti</a:t>
            </a:r>
            <a:r>
              <a:rPr sz="1250" spc="2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bakteria</a:t>
            </a:r>
            <a:r>
              <a:rPr sz="1250" spc="2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2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membuat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438381" y="6811136"/>
            <a:ext cx="351091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atas</a:t>
            </a:r>
            <a:r>
              <a:rPr sz="1250" spc="409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250" spc="4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sz="1250" spc="4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</a:t>
            </a:r>
            <a:r>
              <a:rPr sz="1250" spc="4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kita.</a:t>
            </a:r>
            <a:r>
              <a:rPr sz="1250" spc="409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Kepelbagaian</a:t>
            </a:r>
            <a:r>
              <a:rPr sz="1250" spc="4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426190" y="7015353"/>
            <a:ext cx="3524885" cy="5867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4765" marR="5080" indent="-12700" algn="just">
              <a:lnSpc>
                <a:spcPct val="97000"/>
              </a:lnSpc>
              <a:spcBef>
                <a:spcPts val="135"/>
              </a:spcBef>
            </a:pPr>
            <a:r>
              <a:rPr sz="125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.</a:t>
            </a:r>
            <a:r>
              <a:rPr sz="1875" spc="-44" baseline="4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keseimbangan</a:t>
            </a:r>
            <a:r>
              <a:rPr sz="1875" spc="-37" baseline="4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875" spc="-7" baseline="4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diperlukan</a:t>
            </a:r>
            <a:r>
              <a:rPr sz="1875" baseline="4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875" spc="-15" baseline="4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supaya</a:t>
            </a:r>
            <a:r>
              <a:rPr sz="1875" spc="562" baseline="4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875" spc="-7" baseline="4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spesies</a:t>
            </a:r>
            <a:r>
              <a:rPr sz="1875" spc="577" baseline="4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875" spc="-7" baseline="4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 </a:t>
            </a:r>
            <a:r>
              <a:rPr sz="1875" spc="-569" baseline="4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berfungsibersama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250" spc="3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ekosistem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mereka. (Dana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Hutan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Hidupan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Liar Dunia).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6712" y="671830"/>
            <a:ext cx="63430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29680" algn="l"/>
              </a:tabLst>
            </a:pPr>
            <a:r>
              <a:rPr sz="3600" u="heavy" spc="-30" dirty="0">
                <a:uFill>
                  <a:solidFill>
                    <a:srgbClr val="29255E"/>
                  </a:solidFill>
                </a:uFill>
              </a:rPr>
              <a:t>Cara</a:t>
            </a:r>
            <a:r>
              <a:rPr sz="3600" u="heavy" spc="-80" dirty="0">
                <a:uFill>
                  <a:solidFill>
                    <a:srgbClr val="29255E"/>
                  </a:solidFill>
                </a:uFill>
              </a:rPr>
              <a:t> </a:t>
            </a:r>
            <a:r>
              <a:rPr sz="3600" u="heavy" spc="-30" dirty="0">
                <a:uFill>
                  <a:solidFill>
                    <a:srgbClr val="29255E"/>
                  </a:solidFill>
                </a:uFill>
              </a:rPr>
              <a:t>menggunakan</a:t>
            </a:r>
            <a:r>
              <a:rPr sz="3600" u="heavy" spc="-80" dirty="0">
                <a:uFill>
                  <a:solidFill>
                    <a:srgbClr val="29255E"/>
                  </a:solidFill>
                </a:uFill>
              </a:rPr>
              <a:t> </a:t>
            </a:r>
            <a:r>
              <a:rPr sz="3600" u="heavy" spc="-30" dirty="0">
                <a:uFill>
                  <a:solidFill>
                    <a:srgbClr val="29255E"/>
                  </a:solidFill>
                </a:uFill>
              </a:rPr>
              <a:t>pek</a:t>
            </a:r>
            <a:r>
              <a:rPr sz="3600" u="heavy" spc="-60" dirty="0">
                <a:uFill>
                  <a:solidFill>
                    <a:srgbClr val="29255E"/>
                  </a:solidFill>
                </a:uFill>
              </a:rPr>
              <a:t> </a:t>
            </a:r>
            <a:r>
              <a:rPr sz="3600" u="heavy" spc="-25" dirty="0">
                <a:uFill>
                  <a:solidFill>
                    <a:srgbClr val="29255E"/>
                  </a:solidFill>
                </a:uFill>
              </a:rPr>
              <a:t>ini?	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96900" y="2031237"/>
            <a:ext cx="7200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Bersedia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4852" y="2440888"/>
            <a:ext cx="2713990" cy="1242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Pastikan anda menggunakan kaedah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pendidikan bukan formal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Pandu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Pengakap Puteri untuk mencipta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pengalaman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relevan,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menarik,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diakses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diterajui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oleh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pelajar!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4852" y="3861639"/>
            <a:ext cx="2713990" cy="1242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Sebagai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satu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kumpulan,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tentukan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 yang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perlu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diselesaikan dalam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setiap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bahagian.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Tahoma" panose="020B0604030504040204"/>
              <a:cs typeface="Tahoma" panose="020B0604030504040204"/>
            </a:endParaRPr>
          </a:p>
          <a:p>
            <a:pPr marL="12700" marR="5080" algn="just">
              <a:lnSpc>
                <a:spcPct val="106000"/>
              </a:lnSpc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Menggalakkan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menyokong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ahli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</a:t>
            </a:r>
            <a:r>
              <a:rPr sz="1250" spc="3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memimpin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4852" y="5078044"/>
            <a:ext cx="271335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merancang</a:t>
            </a:r>
            <a:r>
              <a:rPr sz="1250" spc="2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2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memudahkan</a:t>
            </a:r>
            <a:r>
              <a:rPr sz="1250" spc="2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 </a:t>
            </a:r>
            <a:r>
              <a:rPr sz="1250" spc="-3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mana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sesuai.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59326" y="2453386"/>
            <a:ext cx="2703195" cy="9982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9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Pertimbangkan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bekerja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 kecil untuk beberapa 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bagaimana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seluruh</a:t>
            </a:r>
            <a:r>
              <a:rPr sz="1200" spc="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 bekerja pada aktiviti yang sama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bersama-sama.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59326" y="3613530"/>
            <a:ext cx="2702560" cy="609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5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Merancang masa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semasa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akhir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00" spc="3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perbincangan</a:t>
            </a:r>
            <a:r>
              <a:rPr sz="1200" spc="3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refleksi.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59326" y="4392294"/>
            <a:ext cx="1858010" cy="415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  <a:tabLst>
                <a:tab pos="1035050" algn="l"/>
                <a:tab pos="1116965" algn="l"/>
                <a:tab pos="1597025" algn="l"/>
              </a:tabLst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en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arka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		perub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  men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mpung	minat	d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75060" y="4392294"/>
            <a:ext cx="688340" cy="415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0035">
              <a:lnSpc>
                <a:spcPct val="107000"/>
              </a:lnSpc>
              <a:spcBef>
                <a:spcPts val="100"/>
              </a:spcBef>
            </a:pP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uk 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perlu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59326" y="4793107"/>
            <a:ext cx="24631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pembelajaran</a:t>
            </a:r>
            <a:r>
              <a:rPr sz="12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semua</a:t>
            </a:r>
            <a:r>
              <a:rPr sz="12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ahli</a:t>
            </a:r>
            <a:r>
              <a:rPr sz="12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56829" y="2034285"/>
            <a:ext cx="3943350" cy="34055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</a:t>
            </a:r>
            <a:r>
              <a:rPr sz="14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gk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h-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gk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ntuk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</a:t>
            </a:r>
            <a:r>
              <a:rPr sz="14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cana</a:t>
            </a:r>
            <a:endParaRPr sz="1400">
              <a:latin typeface="Tahoma" panose="020B0604030504040204"/>
              <a:cs typeface="Tahoma" panose="020B0604030504040204"/>
            </a:endParaRPr>
          </a:p>
          <a:p>
            <a:pPr>
              <a:lnSpc>
                <a:spcPct val="100000"/>
              </a:lnSpc>
            </a:pPr>
            <a:endParaRPr sz="1650">
              <a:latin typeface="Tahoma" panose="020B0604030504040204"/>
              <a:cs typeface="Tahoma" panose="020B0604030504040204"/>
            </a:endParaRPr>
          </a:p>
          <a:p>
            <a:pPr marL="410210" algn="just">
              <a:lnSpc>
                <a:spcPct val="100000"/>
              </a:lnSpc>
              <a:spcBef>
                <a:spcPts val="5"/>
              </a:spcBef>
            </a:pPr>
            <a:r>
              <a:rPr sz="11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Ci</a:t>
            </a:r>
            <a:r>
              <a:rPr sz="11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1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</a:t>
            </a:r>
            <a:r>
              <a:rPr sz="11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ruang</a:t>
            </a:r>
            <a:r>
              <a:rPr sz="11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1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1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rani</a:t>
            </a:r>
            <a:endParaRPr sz="1100">
              <a:latin typeface="Tahoma" panose="020B0604030504040204"/>
              <a:cs typeface="Tahoma" panose="020B0604030504040204"/>
            </a:endParaRPr>
          </a:p>
          <a:p>
            <a:pPr marL="410210" marR="5080" algn="just">
              <a:lnSpc>
                <a:spcPct val="107000"/>
              </a:lnSpc>
              <a:spcBef>
                <a:spcPts val="30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Ikut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langkah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pada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halaman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sebelumnya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mewujudkan persekitaran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mana semua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orang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dihargai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mengambil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bahagian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sepenuhnya.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Setiap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orang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harus merasa disertakan, dihormati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didengari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kerana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berani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mempertahankan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apa</a:t>
            </a:r>
            <a:r>
              <a:rPr sz="1100" spc="3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percayai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dan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menangani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isu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yang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sukar.</a:t>
            </a:r>
            <a:endParaRPr sz="1100">
              <a:latin typeface="Tahoma" panose="020B0604030504040204"/>
              <a:cs typeface="Tahoma" panose="020B0604030504040204"/>
            </a:endParaRPr>
          </a:p>
          <a:p>
            <a:pPr marL="487680" marR="287020">
              <a:lnSpc>
                <a:spcPct val="106000"/>
              </a:lnSpc>
              <a:spcBef>
                <a:spcPts val="1105"/>
              </a:spcBef>
            </a:pP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Pilih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satu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diselesaikan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bagi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setiap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tiga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bahagian.</a:t>
            </a:r>
            <a:endParaRPr sz="1100">
              <a:latin typeface="Tahoma" panose="020B0604030504040204"/>
              <a:cs typeface="Tahoma" panose="020B0604030504040204"/>
            </a:endParaRPr>
          </a:p>
          <a:p>
            <a:pPr marL="487680" marR="32385">
              <a:lnSpc>
                <a:spcPct val="106000"/>
              </a:lnSpc>
              <a:spcBef>
                <a:spcPts val="110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Baca cerita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lengkapkan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pilihan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anda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apabila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sampai ke</a:t>
            </a:r>
            <a:r>
              <a:rPr sz="11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titik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tindakan.</a:t>
            </a:r>
            <a:endParaRPr sz="1100">
              <a:latin typeface="Tahoma" panose="020B0604030504040204"/>
              <a:cs typeface="Tahoma" panose="020B0604030504040204"/>
            </a:endParaRPr>
          </a:p>
          <a:p>
            <a:pPr marL="499745" marR="650240">
              <a:lnSpc>
                <a:spcPct val="107000"/>
              </a:lnSpc>
              <a:spcBef>
                <a:spcPts val="1085"/>
              </a:spcBef>
            </a:pP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Lengkapkan</a:t>
            </a:r>
            <a:r>
              <a:rPr sz="1100" spc="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pek</a:t>
            </a:r>
            <a:r>
              <a:rPr sz="1100" spc="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membuat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rancangan untuk mengambil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bahagian dalam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1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terakhir,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cabaran 'Walk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the World'.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8423" y="6044564"/>
            <a:ext cx="21012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2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fas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ilit</a:t>
            </a:r>
            <a:r>
              <a:rPr sz="1400" b="1" spc="-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si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Ru</a:t>
            </a:r>
            <a:r>
              <a:rPr sz="14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ang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</a:t>
            </a:r>
            <a:r>
              <a:rPr sz="14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1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7711" y="6627342"/>
            <a:ext cx="2675890" cy="5638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Nyatakan secara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vokal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bahawa ruang anda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selamat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semua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ingin 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mengambil bahagian.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66946" y="6627342"/>
            <a:ext cx="3095625" cy="5638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Berhati-hati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dengan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pendekatan</a:t>
            </a:r>
            <a:r>
              <a:rPr sz="1100" spc="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pemudahan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memastikan</a:t>
            </a:r>
            <a:r>
              <a:rPr sz="11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semua suara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mempunyai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ruang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didengari.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7711" y="7337907"/>
            <a:ext cx="2691130" cy="5619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90"/>
              </a:spcBef>
            </a:pP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Sebagai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satu</a:t>
            </a:r>
            <a:r>
              <a:rPr sz="11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kumpulan,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sediakan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garis 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panduan yang jelas untuk menggalakkan 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rasa</a:t>
            </a:r>
            <a:r>
              <a:rPr sz="1100" spc="1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hormat</a:t>
            </a:r>
            <a:r>
              <a:rPr sz="1100" spc="1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100" spc="1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keterbukaan</a:t>
            </a:r>
            <a:r>
              <a:rPr sz="1100" spc="1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97711" y="7874355"/>
            <a:ext cx="2691130" cy="560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orang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bersetuju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bagaimana 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itu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mematuhi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garis 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panduan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tersebut.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97711" y="8590026"/>
            <a:ext cx="2693670" cy="1068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Tekankan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kepentingan</a:t>
            </a:r>
            <a:r>
              <a:rPr sz="11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kerahsiaan.</a:t>
            </a:r>
            <a:endParaRPr sz="1100">
              <a:latin typeface="Tahoma" panose="020B0604030504040204"/>
              <a:cs typeface="Tahoma" panose="020B0604030504040204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ahoma" panose="020B0604030504040204"/>
              <a:cs typeface="Tahoma" panose="020B0604030504040204"/>
            </a:endParaRPr>
          </a:p>
          <a:p>
            <a:pPr marL="12700" marR="5080" algn="just">
              <a:lnSpc>
                <a:spcPct val="106000"/>
              </a:lnSpc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Berhati-hati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dengan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apa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berlaku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dalam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komuniti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mungkin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memberi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kesan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ahli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68470" y="7337907"/>
            <a:ext cx="2696210" cy="38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95"/>
              </a:spcBef>
              <a:tabLst>
                <a:tab pos="520700" algn="l"/>
                <a:tab pos="667385" algn="l"/>
                <a:tab pos="919480" algn="l"/>
                <a:tab pos="1148715" algn="l"/>
                <a:tab pos="1687195" algn="l"/>
                <a:tab pos="2008505" algn="l"/>
                <a:tab pos="2159000" algn="l"/>
              </a:tabLst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rs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dia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meny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sua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ikan	program 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da.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ika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	itu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8470" y="7706106"/>
            <a:ext cx="26949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perbualan</a:t>
            </a:r>
            <a:r>
              <a:rPr sz="1100" spc="2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spc="2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hebat,</a:t>
            </a:r>
            <a:r>
              <a:rPr sz="1100" spc="20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adalah</a:t>
            </a:r>
            <a:r>
              <a:rPr sz="1100" spc="2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baik</a:t>
            </a:r>
            <a:r>
              <a:rPr sz="1100" spc="2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68470" y="7874355"/>
            <a:ext cx="2696210" cy="560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menukar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rancangan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supaya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mempunyai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lebih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banyak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masa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menyelesaikan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perbualan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itu.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68470" y="8579967"/>
            <a:ext cx="2696210" cy="1092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9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Elakkan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membuat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generalisasi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apabila 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bercakap tentang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isu</a:t>
            </a:r>
            <a:r>
              <a:rPr sz="1100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berbeza.</a:t>
            </a:r>
            <a:endParaRPr sz="1100">
              <a:latin typeface="Tahoma" panose="020B0604030504040204"/>
              <a:cs typeface="Tahoma" panose="020B0604030504040204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ahoma" panose="020B0604030504040204"/>
              <a:cs typeface="Tahoma" panose="020B0604030504040204"/>
            </a:endParaRPr>
          </a:p>
          <a:p>
            <a:pPr marL="12700" marR="5080" algn="just">
              <a:lnSpc>
                <a:spcPct val="106000"/>
              </a:lnSpc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Rancang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bagaimana</a:t>
            </a:r>
            <a:r>
              <a:rPr sz="1100" spc="3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spc="3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menyokong ahli kumpulan untuk bersuara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100" spc="229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mendapatkan</a:t>
            </a:r>
            <a:r>
              <a:rPr sz="1100" spc="2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sokongan</a:t>
            </a:r>
            <a:r>
              <a:rPr sz="1100" spc="2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jika</a:t>
            </a:r>
            <a:r>
              <a:rPr sz="1100" spc="2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68470" y="9647022"/>
            <a:ext cx="2695575" cy="38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95"/>
              </a:spcBef>
              <a:tabLst>
                <a:tab pos="461645" algn="l"/>
                <a:tab pos="1021080" algn="l"/>
                <a:tab pos="1646555" algn="l"/>
                <a:tab pos="2024380" algn="l"/>
              </a:tabLst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	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	dan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sam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paik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 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perkara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</a:t>
            </a:r>
            <a:r>
              <a:rPr sz="11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90001" y="8422081"/>
            <a:ext cx="3512820" cy="8407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5"/>
              </a:spcBef>
            </a:pPr>
            <a:r>
              <a:rPr sz="12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TAHNIAH!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08585" marR="5080">
              <a:lnSpc>
                <a:spcPct val="107000"/>
              </a:lnSpc>
              <a:spcBef>
                <a:spcPts val="1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telah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memperoleh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lencana Hari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Peringatan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Sedunia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anda.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Pesan lencana</a:t>
            </a:r>
            <a:r>
              <a:rPr sz="125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Hari Peringatan </a:t>
            </a:r>
            <a:r>
              <a:rPr sz="125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Sedunia</a:t>
            </a:r>
            <a:r>
              <a:rPr sz="125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anda</a:t>
            </a:r>
            <a:r>
              <a:rPr sz="1250" spc="5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dalam</a:t>
            </a:r>
            <a:r>
              <a:rPr sz="1250" dirty="0"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latin typeface="Tahoma" panose="020B0604030504040204"/>
                <a:cs typeface="Tahoma" panose="020B0604030504040204"/>
              </a:rPr>
              <a:t>talian.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4500" y="10167619"/>
            <a:ext cx="901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8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58723" y="3200400"/>
            <a:ext cx="8037830" cy="1856739"/>
            <a:chOff x="458723" y="3200400"/>
            <a:chExt cx="8037830" cy="1856739"/>
          </a:xfrm>
        </p:grpSpPr>
        <p:pic>
          <p:nvPicPr>
            <p:cNvPr id="27" name="object 2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42543" y="3886200"/>
              <a:ext cx="352044" cy="3505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6155" y="3409188"/>
              <a:ext cx="434340" cy="40843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8723" y="4200144"/>
              <a:ext cx="435864" cy="40843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68055" y="3777995"/>
              <a:ext cx="390144" cy="39928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95299" y="4706111"/>
              <a:ext cx="350519" cy="35052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145780" y="3915155"/>
              <a:ext cx="350520" cy="35052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81044" y="3200400"/>
              <a:ext cx="435863" cy="40843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81044" y="3849623"/>
              <a:ext cx="435863" cy="40843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895344" y="3627119"/>
              <a:ext cx="352044" cy="35052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42944" y="4608575"/>
              <a:ext cx="435863" cy="4084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895344" y="4367783"/>
              <a:ext cx="352044" cy="3520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113000" cy="10668000"/>
            <a:chOff x="0" y="0"/>
            <a:chExt cx="15113000" cy="1066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5113000" cy="4953000"/>
            </a:xfrm>
            <a:custGeom>
              <a:avLst/>
              <a:gdLst/>
              <a:ahLst/>
              <a:cxnLst/>
              <a:rect l="l" t="t" r="r" b="b"/>
              <a:pathLst>
                <a:path w="15113000" h="4953000">
                  <a:moveTo>
                    <a:pt x="15113000" y="0"/>
                  </a:moveTo>
                  <a:lnTo>
                    <a:pt x="0" y="0"/>
                  </a:lnTo>
                  <a:lnTo>
                    <a:pt x="0" y="4953000"/>
                  </a:lnTo>
                  <a:lnTo>
                    <a:pt x="15113000" y="4953000"/>
                  </a:lnTo>
                  <a:lnTo>
                    <a:pt x="15113000" y="0"/>
                  </a:lnTo>
                  <a:close/>
                </a:path>
              </a:pathLst>
            </a:custGeom>
            <a:solidFill>
              <a:srgbClr val="A0B3D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09600" y="2095500"/>
              <a:ext cx="13893800" cy="381000"/>
            </a:xfrm>
            <a:custGeom>
              <a:avLst/>
              <a:gdLst/>
              <a:ahLst/>
              <a:cxnLst/>
              <a:rect l="l" t="t" r="r" b="b"/>
              <a:pathLst>
                <a:path w="13893800" h="381000">
                  <a:moveTo>
                    <a:pt x="138938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13893800" y="381000"/>
                  </a:lnTo>
                  <a:lnTo>
                    <a:pt x="13893800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4953000"/>
              <a:ext cx="15113000" cy="5715000"/>
            </a:xfrm>
            <a:custGeom>
              <a:avLst/>
              <a:gdLst/>
              <a:ahLst/>
              <a:cxnLst/>
              <a:rect l="l" t="t" r="r" b="b"/>
              <a:pathLst>
                <a:path w="15113000" h="5715000">
                  <a:moveTo>
                    <a:pt x="15113000" y="0"/>
                  </a:moveTo>
                  <a:lnTo>
                    <a:pt x="0" y="0"/>
                  </a:lnTo>
                  <a:lnTo>
                    <a:pt x="0" y="5715000"/>
                  </a:lnTo>
                  <a:lnTo>
                    <a:pt x="15113000" y="5715000"/>
                  </a:lnTo>
                  <a:lnTo>
                    <a:pt x="15113000" y="0"/>
                  </a:lnTo>
                  <a:close/>
                </a:path>
              </a:pathLst>
            </a:custGeom>
            <a:solidFill>
              <a:srgbClr val="DAE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556500" y="8463915"/>
              <a:ext cx="7556500" cy="2204085"/>
            </a:xfrm>
            <a:custGeom>
              <a:avLst/>
              <a:gdLst/>
              <a:ahLst/>
              <a:cxnLst/>
              <a:rect l="l" t="t" r="r" b="b"/>
              <a:pathLst>
                <a:path w="7556500" h="2204084">
                  <a:moveTo>
                    <a:pt x="7556500" y="0"/>
                  </a:moveTo>
                  <a:lnTo>
                    <a:pt x="0" y="0"/>
                  </a:lnTo>
                  <a:lnTo>
                    <a:pt x="0" y="2204084"/>
                  </a:lnTo>
                  <a:lnTo>
                    <a:pt x="7556500" y="2204084"/>
                  </a:lnTo>
                  <a:lnTo>
                    <a:pt x="7556500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700395" y="2409825"/>
              <a:ext cx="0" cy="2537460"/>
            </a:xfrm>
            <a:custGeom>
              <a:avLst/>
              <a:gdLst/>
              <a:ahLst/>
              <a:cxnLst/>
              <a:rect l="l" t="t" r="r" b="b"/>
              <a:pathLst>
                <a:path h="2537460">
                  <a:moveTo>
                    <a:pt x="0" y="0"/>
                  </a:moveTo>
                  <a:lnTo>
                    <a:pt x="0" y="2537460"/>
                  </a:lnTo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967594" y="2415539"/>
              <a:ext cx="0" cy="2537460"/>
            </a:xfrm>
            <a:custGeom>
              <a:avLst/>
              <a:gdLst/>
              <a:ahLst/>
              <a:cxnLst/>
              <a:rect l="l" t="t" r="r" b="b"/>
              <a:pathLst>
                <a:path h="2537460">
                  <a:moveTo>
                    <a:pt x="0" y="0"/>
                  </a:moveTo>
                  <a:lnTo>
                    <a:pt x="0" y="2537460"/>
                  </a:lnTo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2257405" y="2409825"/>
              <a:ext cx="0" cy="2543810"/>
            </a:xfrm>
            <a:custGeom>
              <a:avLst/>
              <a:gdLst/>
              <a:ahLst/>
              <a:cxnLst/>
              <a:rect l="l" t="t" r="r" b="b"/>
              <a:pathLst>
                <a:path h="2543810">
                  <a:moveTo>
                    <a:pt x="0" y="0"/>
                  </a:moveTo>
                  <a:lnTo>
                    <a:pt x="0" y="2543810"/>
                  </a:lnTo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01980" y="2867025"/>
              <a:ext cx="14498955" cy="0"/>
            </a:xfrm>
            <a:custGeom>
              <a:avLst/>
              <a:gdLst/>
              <a:ahLst/>
              <a:cxnLst/>
              <a:rect l="l" t="t" r="r" b="b"/>
              <a:pathLst>
                <a:path w="14498955">
                  <a:moveTo>
                    <a:pt x="0" y="0"/>
                  </a:moveTo>
                  <a:lnTo>
                    <a:pt x="14498955" y="0"/>
                  </a:lnTo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01980" y="3181350"/>
              <a:ext cx="14498955" cy="0"/>
            </a:xfrm>
            <a:custGeom>
              <a:avLst/>
              <a:gdLst/>
              <a:ahLst/>
              <a:cxnLst/>
              <a:rect l="l" t="t" r="r" b="b"/>
              <a:pathLst>
                <a:path w="14498955">
                  <a:moveTo>
                    <a:pt x="0" y="0"/>
                  </a:moveTo>
                  <a:lnTo>
                    <a:pt x="14498955" y="0"/>
                  </a:lnTo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01980" y="3495675"/>
              <a:ext cx="14498955" cy="0"/>
            </a:xfrm>
            <a:custGeom>
              <a:avLst/>
              <a:gdLst/>
              <a:ahLst/>
              <a:cxnLst/>
              <a:rect l="l" t="t" r="r" b="b"/>
              <a:pathLst>
                <a:path w="14498955">
                  <a:moveTo>
                    <a:pt x="0" y="0"/>
                  </a:moveTo>
                  <a:lnTo>
                    <a:pt x="14498955" y="0"/>
                  </a:lnTo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01980" y="3810634"/>
              <a:ext cx="14498955" cy="0"/>
            </a:xfrm>
            <a:custGeom>
              <a:avLst/>
              <a:gdLst/>
              <a:ahLst/>
              <a:cxnLst/>
              <a:rect l="l" t="t" r="r" b="b"/>
              <a:pathLst>
                <a:path w="14498955">
                  <a:moveTo>
                    <a:pt x="0" y="0"/>
                  </a:moveTo>
                  <a:lnTo>
                    <a:pt x="14498955" y="0"/>
                  </a:lnTo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01980" y="4124959"/>
              <a:ext cx="14498955" cy="0"/>
            </a:xfrm>
            <a:custGeom>
              <a:avLst/>
              <a:gdLst/>
              <a:ahLst/>
              <a:cxnLst/>
              <a:rect l="l" t="t" r="r" b="b"/>
              <a:pathLst>
                <a:path w="14498955">
                  <a:moveTo>
                    <a:pt x="0" y="0"/>
                  </a:moveTo>
                  <a:lnTo>
                    <a:pt x="14498955" y="0"/>
                  </a:lnTo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01980" y="4439284"/>
              <a:ext cx="14498955" cy="0"/>
            </a:xfrm>
            <a:custGeom>
              <a:avLst/>
              <a:gdLst/>
              <a:ahLst/>
              <a:cxnLst/>
              <a:rect l="l" t="t" r="r" b="b"/>
              <a:pathLst>
                <a:path w="14498955">
                  <a:moveTo>
                    <a:pt x="0" y="0"/>
                  </a:moveTo>
                  <a:lnTo>
                    <a:pt x="14498955" y="0"/>
                  </a:lnTo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97534" y="1333500"/>
              <a:ext cx="6337300" cy="0"/>
            </a:xfrm>
            <a:custGeom>
              <a:avLst/>
              <a:gdLst/>
              <a:ahLst/>
              <a:cxnLst/>
              <a:rect l="l" t="t" r="r" b="b"/>
              <a:pathLst>
                <a:path w="6337300">
                  <a:moveTo>
                    <a:pt x="0" y="0"/>
                  </a:moveTo>
                  <a:lnTo>
                    <a:pt x="6337300" y="0"/>
                  </a:lnTo>
                </a:path>
              </a:pathLst>
            </a:custGeom>
            <a:ln w="1270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884295" y="5590540"/>
              <a:ext cx="198755" cy="198755"/>
            </a:xfrm>
            <a:custGeom>
              <a:avLst/>
              <a:gdLst/>
              <a:ahLst/>
              <a:cxnLst/>
              <a:rect l="l" t="t" r="r" b="b"/>
              <a:pathLst>
                <a:path w="198754" h="198754">
                  <a:moveTo>
                    <a:pt x="198754" y="0"/>
                  </a:moveTo>
                  <a:lnTo>
                    <a:pt x="0" y="0"/>
                  </a:lnTo>
                  <a:lnTo>
                    <a:pt x="0" y="198754"/>
                  </a:lnTo>
                  <a:lnTo>
                    <a:pt x="198754" y="198754"/>
                  </a:lnTo>
                  <a:lnTo>
                    <a:pt x="198754" y="0"/>
                  </a:lnTo>
                  <a:close/>
                </a:path>
              </a:pathLst>
            </a:custGeom>
            <a:solidFill>
              <a:srgbClr val="E4DB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935095" y="5590540"/>
              <a:ext cx="219710" cy="160655"/>
            </a:xfrm>
            <a:custGeom>
              <a:avLst/>
              <a:gdLst/>
              <a:ahLst/>
              <a:cxnLst/>
              <a:rect l="l" t="t" r="r" b="b"/>
              <a:pathLst>
                <a:path w="219710" h="160654">
                  <a:moveTo>
                    <a:pt x="0" y="84454"/>
                  </a:moveTo>
                  <a:lnTo>
                    <a:pt x="57785" y="160654"/>
                  </a:lnTo>
                  <a:lnTo>
                    <a:pt x="219710" y="0"/>
                  </a:lnTo>
                </a:path>
              </a:pathLst>
            </a:custGeom>
            <a:ln w="9525">
              <a:solidFill>
                <a:srgbClr val="25224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436350" y="5590540"/>
              <a:ext cx="198755" cy="198755"/>
            </a:xfrm>
            <a:custGeom>
              <a:avLst/>
              <a:gdLst/>
              <a:ahLst/>
              <a:cxnLst/>
              <a:rect l="l" t="t" r="r" b="b"/>
              <a:pathLst>
                <a:path w="198754" h="198754">
                  <a:moveTo>
                    <a:pt x="198754" y="0"/>
                  </a:moveTo>
                  <a:lnTo>
                    <a:pt x="0" y="0"/>
                  </a:lnTo>
                  <a:lnTo>
                    <a:pt x="0" y="198754"/>
                  </a:lnTo>
                  <a:lnTo>
                    <a:pt x="198754" y="198754"/>
                  </a:lnTo>
                  <a:lnTo>
                    <a:pt x="198754" y="0"/>
                  </a:lnTo>
                  <a:close/>
                </a:path>
              </a:pathLst>
            </a:custGeom>
            <a:solidFill>
              <a:srgbClr val="E4DB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1486515" y="5590540"/>
              <a:ext cx="219075" cy="160020"/>
            </a:xfrm>
            <a:custGeom>
              <a:avLst/>
              <a:gdLst/>
              <a:ahLst/>
              <a:cxnLst/>
              <a:rect l="l" t="t" r="r" b="b"/>
              <a:pathLst>
                <a:path w="219075" h="160020">
                  <a:moveTo>
                    <a:pt x="0" y="83820"/>
                  </a:moveTo>
                  <a:lnTo>
                    <a:pt x="57785" y="160020"/>
                  </a:lnTo>
                  <a:lnTo>
                    <a:pt x="219075" y="0"/>
                  </a:lnTo>
                </a:path>
              </a:pathLst>
            </a:custGeom>
            <a:ln w="9525">
              <a:solidFill>
                <a:srgbClr val="25224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8211819" y="5590540"/>
              <a:ext cx="198755" cy="198755"/>
            </a:xfrm>
            <a:custGeom>
              <a:avLst/>
              <a:gdLst/>
              <a:ahLst/>
              <a:cxnLst/>
              <a:rect l="l" t="t" r="r" b="b"/>
              <a:pathLst>
                <a:path w="198754" h="198754">
                  <a:moveTo>
                    <a:pt x="198754" y="0"/>
                  </a:moveTo>
                  <a:lnTo>
                    <a:pt x="0" y="0"/>
                  </a:lnTo>
                  <a:lnTo>
                    <a:pt x="0" y="198754"/>
                  </a:lnTo>
                  <a:lnTo>
                    <a:pt x="198754" y="198754"/>
                  </a:lnTo>
                  <a:lnTo>
                    <a:pt x="198754" y="0"/>
                  </a:lnTo>
                  <a:close/>
                </a:path>
              </a:pathLst>
            </a:custGeom>
            <a:solidFill>
              <a:srgbClr val="E4DB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261984" y="5590540"/>
              <a:ext cx="219075" cy="160020"/>
            </a:xfrm>
            <a:custGeom>
              <a:avLst/>
              <a:gdLst/>
              <a:ahLst/>
              <a:cxnLst/>
              <a:rect l="l" t="t" r="r" b="b"/>
              <a:pathLst>
                <a:path w="219075" h="160020">
                  <a:moveTo>
                    <a:pt x="0" y="83820"/>
                  </a:moveTo>
                  <a:lnTo>
                    <a:pt x="57785" y="160020"/>
                  </a:lnTo>
                  <a:lnTo>
                    <a:pt x="219075" y="0"/>
                  </a:lnTo>
                </a:path>
              </a:pathLst>
            </a:custGeom>
            <a:ln w="9525">
              <a:solidFill>
                <a:srgbClr val="25224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1436350" y="6577330"/>
              <a:ext cx="198755" cy="198755"/>
            </a:xfrm>
            <a:custGeom>
              <a:avLst/>
              <a:gdLst/>
              <a:ahLst/>
              <a:cxnLst/>
              <a:rect l="l" t="t" r="r" b="b"/>
              <a:pathLst>
                <a:path w="198754" h="198754">
                  <a:moveTo>
                    <a:pt x="198754" y="0"/>
                  </a:moveTo>
                  <a:lnTo>
                    <a:pt x="0" y="0"/>
                  </a:lnTo>
                  <a:lnTo>
                    <a:pt x="0" y="198754"/>
                  </a:lnTo>
                  <a:lnTo>
                    <a:pt x="198754" y="198754"/>
                  </a:lnTo>
                  <a:lnTo>
                    <a:pt x="198754" y="0"/>
                  </a:lnTo>
                  <a:close/>
                </a:path>
              </a:pathLst>
            </a:custGeom>
            <a:solidFill>
              <a:srgbClr val="E4DB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1486515" y="6577330"/>
              <a:ext cx="219075" cy="160655"/>
            </a:xfrm>
            <a:custGeom>
              <a:avLst/>
              <a:gdLst/>
              <a:ahLst/>
              <a:cxnLst/>
              <a:rect l="l" t="t" r="r" b="b"/>
              <a:pathLst>
                <a:path w="219075" h="160654">
                  <a:moveTo>
                    <a:pt x="0" y="84454"/>
                  </a:moveTo>
                  <a:lnTo>
                    <a:pt x="57785" y="160654"/>
                  </a:lnTo>
                  <a:lnTo>
                    <a:pt x="219075" y="0"/>
                  </a:lnTo>
                </a:path>
              </a:pathLst>
            </a:custGeom>
            <a:ln w="9524">
              <a:solidFill>
                <a:srgbClr val="25224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211819" y="6742430"/>
              <a:ext cx="198755" cy="198755"/>
            </a:xfrm>
            <a:custGeom>
              <a:avLst/>
              <a:gdLst/>
              <a:ahLst/>
              <a:cxnLst/>
              <a:rect l="l" t="t" r="r" b="b"/>
              <a:pathLst>
                <a:path w="198754" h="198754">
                  <a:moveTo>
                    <a:pt x="198754" y="0"/>
                  </a:moveTo>
                  <a:lnTo>
                    <a:pt x="0" y="0"/>
                  </a:lnTo>
                  <a:lnTo>
                    <a:pt x="0" y="198754"/>
                  </a:lnTo>
                  <a:lnTo>
                    <a:pt x="198754" y="198754"/>
                  </a:lnTo>
                  <a:lnTo>
                    <a:pt x="198754" y="0"/>
                  </a:lnTo>
                  <a:close/>
                </a:path>
              </a:pathLst>
            </a:custGeom>
            <a:solidFill>
              <a:srgbClr val="E4DB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8261984" y="6742430"/>
              <a:ext cx="219075" cy="160655"/>
            </a:xfrm>
            <a:custGeom>
              <a:avLst/>
              <a:gdLst/>
              <a:ahLst/>
              <a:cxnLst/>
              <a:rect l="l" t="t" r="r" b="b"/>
              <a:pathLst>
                <a:path w="219075" h="160654">
                  <a:moveTo>
                    <a:pt x="0" y="84454"/>
                  </a:moveTo>
                  <a:lnTo>
                    <a:pt x="57785" y="160654"/>
                  </a:lnTo>
                  <a:lnTo>
                    <a:pt x="219075" y="0"/>
                  </a:lnTo>
                </a:path>
              </a:pathLst>
            </a:custGeom>
            <a:ln w="9524">
              <a:solidFill>
                <a:srgbClr val="25224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884295" y="6569709"/>
              <a:ext cx="198755" cy="198755"/>
            </a:xfrm>
            <a:custGeom>
              <a:avLst/>
              <a:gdLst/>
              <a:ahLst/>
              <a:cxnLst/>
              <a:rect l="l" t="t" r="r" b="b"/>
              <a:pathLst>
                <a:path w="198754" h="198754">
                  <a:moveTo>
                    <a:pt x="198754" y="0"/>
                  </a:moveTo>
                  <a:lnTo>
                    <a:pt x="0" y="0"/>
                  </a:lnTo>
                  <a:lnTo>
                    <a:pt x="0" y="198755"/>
                  </a:lnTo>
                  <a:lnTo>
                    <a:pt x="198754" y="198755"/>
                  </a:lnTo>
                  <a:lnTo>
                    <a:pt x="198754" y="0"/>
                  </a:lnTo>
                  <a:close/>
                </a:path>
              </a:pathLst>
            </a:custGeom>
            <a:solidFill>
              <a:srgbClr val="E4DB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935095" y="6569709"/>
              <a:ext cx="219710" cy="160020"/>
            </a:xfrm>
            <a:custGeom>
              <a:avLst/>
              <a:gdLst/>
              <a:ahLst/>
              <a:cxnLst/>
              <a:rect l="l" t="t" r="r" b="b"/>
              <a:pathLst>
                <a:path w="219710" h="160020">
                  <a:moveTo>
                    <a:pt x="0" y="83820"/>
                  </a:moveTo>
                  <a:lnTo>
                    <a:pt x="57785" y="160020"/>
                  </a:lnTo>
                  <a:lnTo>
                    <a:pt x="219710" y="0"/>
                  </a:lnTo>
                </a:path>
              </a:pathLst>
            </a:custGeom>
            <a:ln w="9525">
              <a:solidFill>
                <a:srgbClr val="25224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423650" y="7446009"/>
              <a:ext cx="198755" cy="198755"/>
            </a:xfrm>
            <a:custGeom>
              <a:avLst/>
              <a:gdLst/>
              <a:ahLst/>
              <a:cxnLst/>
              <a:rect l="l" t="t" r="r" b="b"/>
              <a:pathLst>
                <a:path w="198754" h="198754">
                  <a:moveTo>
                    <a:pt x="198754" y="0"/>
                  </a:moveTo>
                  <a:lnTo>
                    <a:pt x="0" y="0"/>
                  </a:lnTo>
                  <a:lnTo>
                    <a:pt x="0" y="198755"/>
                  </a:lnTo>
                  <a:lnTo>
                    <a:pt x="198754" y="198755"/>
                  </a:lnTo>
                  <a:lnTo>
                    <a:pt x="198754" y="0"/>
                  </a:lnTo>
                  <a:close/>
                </a:path>
              </a:pathLst>
            </a:custGeom>
            <a:solidFill>
              <a:srgbClr val="E4DB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474450" y="7446009"/>
              <a:ext cx="219710" cy="160020"/>
            </a:xfrm>
            <a:custGeom>
              <a:avLst/>
              <a:gdLst/>
              <a:ahLst/>
              <a:cxnLst/>
              <a:rect l="l" t="t" r="r" b="b"/>
              <a:pathLst>
                <a:path w="219709" h="160020">
                  <a:moveTo>
                    <a:pt x="0" y="83820"/>
                  </a:moveTo>
                  <a:lnTo>
                    <a:pt x="58419" y="160020"/>
                  </a:lnTo>
                  <a:lnTo>
                    <a:pt x="219710" y="0"/>
                  </a:lnTo>
                </a:path>
              </a:pathLst>
            </a:custGeom>
            <a:ln w="9525">
              <a:solidFill>
                <a:srgbClr val="25224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493759" y="8752205"/>
              <a:ext cx="1205865" cy="116522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105150" y="9384030"/>
              <a:ext cx="571500" cy="571500"/>
            </a:xfrm>
            <a:custGeom>
              <a:avLst/>
              <a:gdLst/>
              <a:ahLst/>
              <a:cxnLst/>
              <a:rect l="l" t="t" r="r" b="b"/>
              <a:pathLst>
                <a:path w="571500" h="571500">
                  <a:moveTo>
                    <a:pt x="571500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571500" y="571500"/>
                  </a:lnTo>
                  <a:lnTo>
                    <a:pt x="571500" y="0"/>
                  </a:lnTo>
                  <a:close/>
                </a:path>
              </a:pathLst>
            </a:custGeom>
            <a:solidFill>
              <a:srgbClr val="A0B3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7379" y="9446259"/>
              <a:ext cx="447040" cy="447040"/>
            </a:xfrm>
            <a:prstGeom prst="rect">
              <a:avLst/>
            </a:prstGeom>
          </p:spPr>
        </p:pic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610616" y="676402"/>
            <a:ext cx="29889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" dirty="0"/>
              <a:t>Panduan</a:t>
            </a:r>
            <a:r>
              <a:rPr sz="3000" spc="-195" dirty="0"/>
              <a:t> </a:t>
            </a:r>
            <a:r>
              <a:rPr sz="3000" spc="-20" dirty="0"/>
              <a:t>Aktiviti</a:t>
            </a:r>
            <a:endParaRPr sz="3000"/>
          </a:p>
        </p:txBody>
      </p:sp>
      <p:sp>
        <p:nvSpPr>
          <p:cNvPr id="35" name="object 35"/>
          <p:cNvSpPr txBox="1"/>
          <p:nvPr/>
        </p:nvSpPr>
        <p:spPr>
          <a:xfrm>
            <a:off x="4551934" y="763016"/>
            <a:ext cx="1976120" cy="5575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ct val="96000"/>
              </a:lnSpc>
              <a:spcBef>
                <a:spcPts val="165"/>
              </a:spcBef>
            </a:pP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viti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  b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dises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nt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  p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gh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nt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155305" y="708507"/>
            <a:ext cx="3119120" cy="1274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Memandangkan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Pandu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Pengakap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negara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berbeza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bekerja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bahagian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umur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berbeza,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telah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memberikan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panduan umum tentang umur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disyorkan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setiap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aktiviti.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Semua</a:t>
            </a:r>
            <a:r>
              <a:rPr sz="1100" spc="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telah direka untuk memenuhi semua kumpulan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umur.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423142" y="718820"/>
            <a:ext cx="30949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3230" algn="l"/>
                <a:tab pos="921385" algn="l"/>
                <a:tab pos="1540510" algn="l"/>
                <a:tab pos="2219960" algn="l"/>
                <a:tab pos="2851785" algn="l"/>
              </a:tabLst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	li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tiviti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terle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bih	da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lu	dan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423142" y="897382"/>
            <a:ext cx="30930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pertimbangkan</a:t>
            </a:r>
            <a:r>
              <a:rPr sz="1100" spc="1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100" spc="1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spc="1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paling</a:t>
            </a:r>
            <a:r>
              <a:rPr sz="1100" spc="1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sesuai</a:t>
            </a:r>
            <a:r>
              <a:rPr sz="1100" spc="1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423142" y="1065630"/>
            <a:ext cx="3096260" cy="916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anda. Pek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 disiapkan dalam 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mesyuarat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selama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90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minit,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tetapi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sesetengah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mungkin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mendapat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inspirasi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meneruskan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 dan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mengusahakan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pek itu 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beberapa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mesyuarat.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49300" y="2177542"/>
            <a:ext cx="11042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Nama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4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v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019871" y="2177542"/>
            <a:ext cx="4489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153781" y="2116581"/>
            <a:ext cx="11633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Dalaman/Luaran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020681" y="2130298"/>
            <a:ext cx="22098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0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0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0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0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0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dis</a:t>
            </a:r>
            <a:r>
              <a:rPr sz="10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0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0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0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0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ika</a:t>
            </a:r>
            <a:r>
              <a:rPr sz="10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0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</a:t>
            </a:r>
            <a:r>
              <a:rPr sz="10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0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0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0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0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</a:t>
            </a:r>
            <a:r>
              <a:rPr sz="100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0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Tali</a:t>
            </a:r>
            <a:r>
              <a:rPr sz="10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0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339066" y="2116582"/>
            <a:ext cx="201612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1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1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1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10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1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1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</a:t>
            </a:r>
            <a:r>
              <a:rPr sz="11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100" b="1" spc="-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1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1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1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100" b="1" spc="-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1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1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1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100" b="1" spc="-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1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1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v</a:t>
            </a:r>
            <a:r>
              <a:rPr sz="11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1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10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019927" y="2549398"/>
            <a:ext cx="5651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10</a:t>
            </a:r>
            <a:r>
              <a:rPr sz="1400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min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019927" y="2866389"/>
            <a:ext cx="5651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15</a:t>
            </a:r>
            <a:r>
              <a:rPr sz="1400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min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019927" y="3185286"/>
            <a:ext cx="5651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15</a:t>
            </a:r>
            <a:r>
              <a:rPr sz="1400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min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019927" y="3502278"/>
            <a:ext cx="5651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20</a:t>
            </a:r>
            <a:r>
              <a:rPr sz="1400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min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019927" y="3819271"/>
            <a:ext cx="5651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20</a:t>
            </a:r>
            <a:r>
              <a:rPr sz="1400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min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019927" y="4137786"/>
            <a:ext cx="6584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3</a:t>
            </a:r>
            <a:r>
              <a:rPr sz="1400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0</a:t>
            </a:r>
            <a:r>
              <a:rPr sz="1400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+</a:t>
            </a:r>
            <a:r>
              <a:rPr sz="140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019927" y="4456303"/>
            <a:ext cx="62992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3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eru</a:t>
            </a:r>
            <a:r>
              <a:rPr sz="13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</a:t>
            </a:r>
            <a:endParaRPr sz="13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198989" y="2549398"/>
            <a:ext cx="2216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198989" y="3183762"/>
            <a:ext cx="2165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198989" y="3502278"/>
            <a:ext cx="2165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198989" y="4136263"/>
            <a:ext cx="2216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442697" y="2611882"/>
            <a:ext cx="2165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2442697" y="2929255"/>
            <a:ext cx="2165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2442697" y="3563238"/>
            <a:ext cx="2216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2442697" y="4200270"/>
            <a:ext cx="216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2442697" y="4517263"/>
            <a:ext cx="216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96900" y="5172836"/>
            <a:ext cx="16973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4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v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</a:t>
            </a:r>
            <a:r>
              <a:rPr sz="14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44068" y="5423471"/>
            <a:ext cx="3092450" cy="10420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1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Jika anda bercadang untuk menyampaikan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Hari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Peringatan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Sedunia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talian,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telah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menyesuaikan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membangunkan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pelbagai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digital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2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pelajar</a:t>
            </a:r>
            <a:r>
              <a:rPr sz="1250" spc="2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berhubung</a:t>
            </a:r>
            <a:r>
              <a:rPr sz="1250" spc="2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50" spc="25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42163" y="6439166"/>
            <a:ext cx="3091815" cy="10270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jadi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menggunakan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teknologi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mendidik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3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memperkasakan.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mengakses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aktiviti,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klik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 err="1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sini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.</a:t>
            </a:r>
            <a:endParaRPr lang="en-MY" sz="1250" dirty="0">
              <a:solidFill>
                <a:srgbClr val="29255E"/>
              </a:solidFill>
              <a:latin typeface="Tahoma" panose="020B0604030504040204"/>
              <a:cs typeface="Tahoma" panose="020B0604030504040204"/>
            </a:endParaRPr>
          </a:p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lang="en-MY"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https://campfire.wagggs.org/worldthinkingday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867658" y="5172836"/>
            <a:ext cx="26765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tua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lamatan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247134" y="5573648"/>
            <a:ext cx="271335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Sentiasa </a:t>
            </a:r>
            <a:r>
              <a:rPr sz="1250" spc="1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semak </a:t>
            </a:r>
            <a:r>
              <a:rPr sz="1250" spc="1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250" spc="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ikuti </a:t>
            </a:r>
            <a:r>
              <a:rPr sz="1250" spc="1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nasihat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247134" y="5765367"/>
            <a:ext cx="178498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100"/>
              </a:spcBef>
              <a:tabLst>
                <a:tab pos="854710" algn="l"/>
                <a:tab pos="1132840" algn="l"/>
                <a:tab pos="1419225" algn="l"/>
              </a:tabLst>
            </a:pP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50" spc="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em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asa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	</a:t>
            </a:r>
            <a:r>
              <a:rPr sz="125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ari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 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el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ari</a:t>
            </a:r>
            <a:r>
              <a:rPr sz="125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ada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205358" y="5765367"/>
            <a:ext cx="75565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2075">
              <a:lnSpc>
                <a:spcPct val="106000"/>
              </a:lnSpc>
              <a:spcBef>
                <a:spcPts val="100"/>
              </a:spcBef>
            </a:pP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5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  P</a:t>
            </a:r>
            <a:r>
              <a:rPr sz="125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247134" y="6170752"/>
            <a:ext cx="2713355" cy="633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mengenai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Pandu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Pengakap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secara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bersemuka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talian.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247134" y="6994017"/>
            <a:ext cx="271462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Pastikan</a:t>
            </a:r>
            <a:r>
              <a:rPr sz="1250" spc="2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spc="2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</a:t>
            </a:r>
            <a:r>
              <a:rPr sz="1250" spc="2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mencipta</a:t>
            </a:r>
            <a:r>
              <a:rPr sz="1250" spc="2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ruang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247134" y="7198614"/>
            <a:ext cx="271462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02640" algn="l"/>
                <a:tab pos="1388745" algn="l"/>
                <a:tab pos="2197735" algn="l"/>
              </a:tabLst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selamat	yang	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tertutup	kepada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247134" y="7388808"/>
            <a:ext cx="271335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 anda, dan anda mempunyai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kebenaran</a:t>
            </a:r>
            <a:r>
              <a:rPr sz="1250" spc="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daripada</a:t>
            </a:r>
            <a:r>
              <a:rPr sz="1250" spc="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ibu</a:t>
            </a:r>
            <a:r>
              <a:rPr sz="1250" spc="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bapa/penjaga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247134" y="7794193"/>
            <a:ext cx="271526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berhubung</a:t>
            </a:r>
            <a:r>
              <a:rPr sz="1250" spc="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50" spc="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talian.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545448" y="5559933"/>
            <a:ext cx="2700020" cy="415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Gunakan</a:t>
            </a:r>
            <a:r>
              <a:rPr sz="1200" spc="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platform</a:t>
            </a:r>
            <a:r>
              <a:rPr sz="1200" spc="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200" spc="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talian</a:t>
            </a:r>
            <a:r>
              <a:rPr sz="1200" spc="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 </a:t>
            </a:r>
            <a:r>
              <a:rPr sz="1200" spc="-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kawalan</a:t>
            </a:r>
            <a:r>
              <a:rPr sz="1200" spc="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keselamatan</a:t>
            </a:r>
            <a:r>
              <a:rPr sz="1200" spc="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00" spc="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baik</a:t>
            </a:r>
            <a:r>
              <a:rPr sz="1200" spc="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545448" y="5948553"/>
            <a:ext cx="2703830" cy="999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pastikan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anda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tahu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cara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menggunakannya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terlebih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dahulu. Jika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tidak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selesa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bekerja dalam talian,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hubungi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orang lain untuk mendapatkan </a:t>
            </a:r>
            <a:r>
              <a:rPr sz="1200" spc="-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bantuan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545448" y="7117080"/>
            <a:ext cx="2700020" cy="39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  <a:tabLst>
                <a:tab pos="1198880" algn="l"/>
                <a:tab pos="2268855" algn="l"/>
              </a:tabLst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rc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	deng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	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ndu 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Puteri/Pengakap</a:t>
            </a:r>
            <a:r>
              <a:rPr sz="1200" spc="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Puteri</a:t>
            </a:r>
            <a:r>
              <a:rPr sz="1200" spc="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00" spc="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tentang</a:t>
            </a:r>
            <a:endParaRPr sz="120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8545448" y="7518654"/>
            <a:ext cx="27006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cara</a:t>
            </a:r>
            <a:r>
              <a:rPr sz="1200" spc="1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00" spc="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kekal</a:t>
            </a:r>
            <a:r>
              <a:rPr sz="1200" spc="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selamat</a:t>
            </a:r>
            <a:r>
              <a:rPr sz="1200" spc="20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200" spc="2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talian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8545448" y="7701533"/>
            <a:ext cx="2702560" cy="610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sebelum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menggalakkan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melengkapkan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pek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 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menggunakan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media</a:t>
            </a:r>
            <a:r>
              <a:rPr sz="12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sosial.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1816333" y="5559933"/>
            <a:ext cx="2703195" cy="999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Pastikan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anda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mendapat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kebenaran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daripada Pandu Puteri/Pengakap Puteri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ibu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bapa/penjaga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sebelum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menyiarkan foto/video dalam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talian.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1816333" y="6721221"/>
            <a:ext cx="2703195" cy="804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Jangan masukkan sebarang maklumat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peribadi/pengenal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pasti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mana- </a:t>
            </a:r>
            <a:r>
              <a:rPr sz="1200" spc="-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mana kandungan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dikongsi dalam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talian.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1816333" y="7700009"/>
            <a:ext cx="2701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Jika</a:t>
            </a:r>
            <a:r>
              <a:rPr sz="1200" spc="3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00" spc="3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menerima</a:t>
            </a:r>
            <a:r>
              <a:rPr sz="1200" spc="3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kandungan</a:t>
            </a:r>
            <a:r>
              <a:rPr sz="1200" spc="3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1816333" y="7882890"/>
            <a:ext cx="2701925" cy="610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menyinggung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perasaan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tidak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sesuai,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sekat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laporkan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akaun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tersebut.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09600" y="9579808"/>
            <a:ext cx="131445" cy="138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10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0182225" y="8879585"/>
            <a:ext cx="4173220" cy="1243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325"/>
              </a:lnSpc>
              <a:spcBef>
                <a:spcPts val="95"/>
              </a:spcBef>
            </a:pP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Pertimbangkan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jika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penyampaian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talian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ts val="1160"/>
              </a:lnSpc>
            </a:pP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mengecualikan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mana-mana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ahli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anda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ts val="1160"/>
              </a:lnSpc>
            </a:pP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cari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cara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menangani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perkara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ini.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Sebagai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contoh,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ts val="1155"/>
              </a:lnSpc>
            </a:pP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bolehkah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menggunakan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platform dalam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talian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ts val="1150"/>
              </a:lnSpc>
            </a:pP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lebih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ringkas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mudah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diakses,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mengatur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ahli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ts val="1160"/>
              </a:lnSpc>
            </a:pP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mendapatkan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akses kepada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teknologi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 marR="5080">
              <a:lnSpc>
                <a:spcPct val="77000"/>
              </a:lnSpc>
              <a:spcBef>
                <a:spcPts val="180"/>
              </a:spcBef>
            </a:pP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perlukan,</a:t>
            </a:r>
            <a:r>
              <a:rPr sz="125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memberi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sumber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dan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bahan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supaya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dapat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menyelesaikan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aktiviti?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544068" y="6422135"/>
            <a:ext cx="11279505" cy="4246245"/>
            <a:chOff x="544068" y="6422135"/>
            <a:chExt cx="11279505" cy="4246245"/>
          </a:xfrm>
        </p:grpSpPr>
        <p:pic>
          <p:nvPicPr>
            <p:cNvPr id="85" name="object 8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0208" y="9895332"/>
              <a:ext cx="554736" cy="58369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1695" y="9863326"/>
              <a:ext cx="1039368" cy="804673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67228" y="9592055"/>
              <a:ext cx="702563" cy="608076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12007" y="9194291"/>
              <a:ext cx="835152" cy="67055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4068" y="9460991"/>
              <a:ext cx="469392" cy="408431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4008" y="6932675"/>
              <a:ext cx="355091" cy="364236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79308" y="7010399"/>
              <a:ext cx="355092" cy="362712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00999" y="6553199"/>
              <a:ext cx="487679" cy="425196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03508" y="6422135"/>
              <a:ext cx="487679" cy="42519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03508" y="7213091"/>
              <a:ext cx="487679" cy="42672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68099" y="6646163"/>
              <a:ext cx="355092" cy="364236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55908" y="7606283"/>
              <a:ext cx="355092" cy="364236"/>
            </a:xfrm>
            <a:prstGeom prst="rect">
              <a:avLst/>
            </a:prstGeom>
          </p:spPr>
        </p:pic>
      </p:grpSp>
      <p:sp>
        <p:nvSpPr>
          <p:cNvPr id="97" name="object 97"/>
          <p:cNvSpPr txBox="1"/>
          <p:nvPr/>
        </p:nvSpPr>
        <p:spPr>
          <a:xfrm>
            <a:off x="8379332" y="4486782"/>
            <a:ext cx="5619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4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ua</a:t>
            </a:r>
            <a:r>
              <a:rPr sz="14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8036432" y="3202050"/>
            <a:ext cx="11525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Kedu</a:t>
            </a:r>
            <a:r>
              <a:rPr sz="14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-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</a:t>
            </a:r>
            <a:r>
              <a:rPr sz="14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8010525" y="3532759"/>
            <a:ext cx="11525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Kedu</a:t>
            </a:r>
            <a:r>
              <a:rPr sz="14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-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</a:t>
            </a:r>
            <a:r>
              <a:rPr sz="14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034908" y="3848226"/>
            <a:ext cx="11525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Kedu</a:t>
            </a:r>
            <a:r>
              <a:rPr sz="14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-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</a:t>
            </a:r>
            <a:r>
              <a:rPr sz="14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8034908" y="4177410"/>
            <a:ext cx="11525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Kedu</a:t>
            </a:r>
            <a:r>
              <a:rPr sz="14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-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</a:t>
            </a:r>
            <a:r>
              <a:rPr sz="14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8086725" y="2451861"/>
            <a:ext cx="1152525" cy="631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Kedu</a:t>
            </a:r>
            <a:r>
              <a:rPr sz="14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-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</a:t>
            </a:r>
            <a:r>
              <a:rPr sz="14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4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400">
              <a:latin typeface="Tahoma" panose="020B0604030504040204"/>
              <a:cs typeface="Tahoma" panose="020B0604030504040204"/>
            </a:endParaRPr>
          </a:p>
          <a:p>
            <a:pPr marL="368935">
              <a:lnSpc>
                <a:spcPct val="100000"/>
              </a:lnSpc>
              <a:spcBef>
                <a:spcPts val="1405"/>
              </a:spcBef>
            </a:pPr>
            <a:r>
              <a:rPr sz="14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Luaran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731012" y="2552445"/>
            <a:ext cx="4625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Pencarian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Miku-Pengenalan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Kisah</a:t>
            </a:r>
            <a:r>
              <a:rPr sz="12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Hari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Peringatan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Sedunia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744727" y="2889250"/>
            <a:ext cx="3666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nd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uk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ub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eng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744727" y="3220339"/>
            <a:ext cx="28098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ng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,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eda</a:t>
            </a:r>
            <a:r>
              <a:rPr sz="12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44727" y="3534282"/>
            <a:ext cx="16408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uz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lil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ng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it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744727" y="3864991"/>
            <a:ext cx="26638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</a:t>
            </a:r>
            <a:r>
              <a:rPr sz="12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ne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uk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744727" y="4178934"/>
            <a:ext cx="1800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</a:t>
            </a:r>
            <a:r>
              <a:rPr sz="12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nd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en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744727" y="4509642"/>
            <a:ext cx="2218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v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iti</a:t>
            </a:r>
            <a:r>
              <a:rPr sz="12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: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en</a:t>
            </a:r>
            <a:r>
              <a:rPr sz="12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542163" y="7536016"/>
            <a:ext cx="303339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100"/>
              </a:spcBef>
              <a:tabLst>
                <a:tab pos="497205" algn="l"/>
                <a:tab pos="938530" algn="l"/>
                <a:tab pos="986790" algn="l"/>
                <a:tab pos="1423035" algn="l"/>
                <a:tab pos="1932305" algn="l"/>
                <a:tab pos="2342515" algn="l"/>
                <a:tab pos="2680970" algn="l"/>
              </a:tabLst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	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el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m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 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mengen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	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tivi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ng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561846" y="7933781"/>
            <a:ext cx="302958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96645" algn="l"/>
                <a:tab pos="1657350" algn="l"/>
                <a:tab pos="2043430" algn="l"/>
                <a:tab pos="2720340" algn="l"/>
              </a:tabLst>
            </a:pP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ben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tan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ent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ng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588072" y="8196321"/>
            <a:ext cx="3034030" cy="633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itu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disesuaikan.</a:t>
            </a:r>
            <a:r>
              <a:rPr sz="1250" spc="3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Banyak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dicipta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3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dijalankan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secara</a:t>
            </a:r>
            <a:r>
              <a:rPr sz="1250" spc="1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khusus</a:t>
            </a:r>
            <a:r>
              <a:rPr sz="1250" spc="1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50" spc="1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luar</a:t>
            </a:r>
            <a:r>
              <a:rPr sz="1250" spc="1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tidak</a:t>
            </a:r>
            <a:r>
              <a:rPr sz="1250" spc="1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begitu</a:t>
            </a:r>
            <a:r>
              <a:rPr sz="1250" spc="1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mudah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589660" y="8844503"/>
            <a:ext cx="3030855" cy="633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disesuaikan,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tetapi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menjadi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kreatif dalam kaedah penyampaian anda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1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menjadikannya</a:t>
            </a:r>
            <a:r>
              <a:rPr sz="1250" spc="1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berfungsi</a:t>
            </a:r>
            <a:r>
              <a:rPr sz="1250" spc="1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601153" y="9485948"/>
            <a:ext cx="303212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tetapan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anda.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Jika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spc="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menghasilkan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cara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inovatif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3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menyampaikan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program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talian,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sila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kongsi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penemuan anda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lain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halaman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Campfire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kami!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3000" cy="10668000"/>
          </a:xfrm>
          <a:custGeom>
            <a:avLst/>
            <a:gdLst/>
            <a:ahLst/>
            <a:cxnLst/>
            <a:rect l="l" t="t" r="r" b="b"/>
            <a:pathLst>
              <a:path w="15113000" h="10668000">
                <a:moveTo>
                  <a:pt x="15113000" y="0"/>
                </a:moveTo>
                <a:lnTo>
                  <a:pt x="0" y="0"/>
                </a:lnTo>
                <a:lnTo>
                  <a:pt x="0" y="10668000"/>
                </a:lnTo>
                <a:lnTo>
                  <a:pt x="15113000" y="10668000"/>
                </a:lnTo>
                <a:lnTo>
                  <a:pt x="15113000" y="0"/>
                </a:lnTo>
                <a:close/>
              </a:path>
            </a:pathLst>
          </a:custGeom>
          <a:solidFill>
            <a:srgbClr val="FBFAE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8642984"/>
            <a:ext cx="7556500" cy="2025014"/>
            <a:chOff x="0" y="8642984"/>
            <a:chExt cx="7556500" cy="2025014"/>
          </a:xfrm>
        </p:grpSpPr>
        <p:sp>
          <p:nvSpPr>
            <p:cNvPr id="4" name="object 4"/>
            <p:cNvSpPr/>
            <p:nvPr/>
          </p:nvSpPr>
          <p:spPr>
            <a:xfrm>
              <a:off x="0" y="8642984"/>
              <a:ext cx="7556500" cy="2025014"/>
            </a:xfrm>
            <a:custGeom>
              <a:avLst/>
              <a:gdLst/>
              <a:ahLst/>
              <a:cxnLst/>
              <a:rect l="l" t="t" r="r" b="b"/>
              <a:pathLst>
                <a:path w="7556500" h="2025015">
                  <a:moveTo>
                    <a:pt x="7556500" y="0"/>
                  </a:moveTo>
                  <a:lnTo>
                    <a:pt x="0" y="0"/>
                  </a:lnTo>
                  <a:lnTo>
                    <a:pt x="0" y="2025015"/>
                  </a:lnTo>
                  <a:lnTo>
                    <a:pt x="7556500" y="2025015"/>
                  </a:lnTo>
                  <a:lnTo>
                    <a:pt x="7556500" y="0"/>
                  </a:lnTo>
                  <a:close/>
                </a:path>
              </a:pathLst>
            </a:custGeom>
            <a:solidFill>
              <a:srgbClr val="D9E0E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969509" y="9194799"/>
              <a:ext cx="322579" cy="3225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82259" y="9195434"/>
              <a:ext cx="323850" cy="3238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4584" y="9194799"/>
              <a:ext cx="332105" cy="3321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5009" y="9196069"/>
              <a:ext cx="325120" cy="3251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21780" y="9197339"/>
              <a:ext cx="325120" cy="325120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609600" y="2045335"/>
            <a:ext cx="6337300" cy="0"/>
          </a:xfrm>
          <a:custGeom>
            <a:avLst/>
            <a:gdLst/>
            <a:ahLst/>
            <a:cxnLst/>
            <a:rect l="l" t="t" r="r" b="b"/>
            <a:pathLst>
              <a:path w="6337300">
                <a:moveTo>
                  <a:pt x="0" y="0"/>
                </a:moveTo>
                <a:lnTo>
                  <a:pt x="6337300" y="0"/>
                </a:lnTo>
              </a:path>
            </a:pathLst>
          </a:custGeom>
          <a:ln w="12700">
            <a:solidFill>
              <a:srgbClr val="29255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16712" y="571246"/>
            <a:ext cx="6734175" cy="1323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000"/>
              </a:lnSpc>
              <a:spcBef>
                <a:spcPts val="100"/>
              </a:spcBef>
            </a:pPr>
            <a:r>
              <a:rPr sz="3600" dirty="0"/>
              <a:t>Kisah</a:t>
            </a:r>
            <a:r>
              <a:rPr sz="3600" spc="-220" dirty="0"/>
              <a:t> </a:t>
            </a:r>
            <a:r>
              <a:rPr sz="3600" spc="-5" dirty="0"/>
              <a:t>Hari</a:t>
            </a:r>
            <a:r>
              <a:rPr sz="3600" spc="-210" dirty="0"/>
              <a:t> </a:t>
            </a:r>
            <a:r>
              <a:rPr sz="3600" spc="-20" dirty="0"/>
              <a:t>Peringatan</a:t>
            </a:r>
            <a:r>
              <a:rPr sz="3600" spc="-190" dirty="0"/>
              <a:t> </a:t>
            </a:r>
            <a:r>
              <a:rPr sz="3600" spc="-15" dirty="0"/>
              <a:t>Sedunia: </a:t>
            </a:r>
            <a:r>
              <a:rPr sz="3600" spc="-985" dirty="0"/>
              <a:t> </a:t>
            </a:r>
            <a:r>
              <a:rPr sz="3600" spc="-100" dirty="0">
                <a:solidFill>
                  <a:srgbClr val="A0B3DB"/>
                </a:solidFill>
              </a:rPr>
              <a:t>P</a:t>
            </a:r>
            <a:r>
              <a:rPr sz="3600" spc="-90" dirty="0">
                <a:solidFill>
                  <a:srgbClr val="A0B3DB"/>
                </a:solidFill>
              </a:rPr>
              <a:t>e</a:t>
            </a:r>
            <a:r>
              <a:rPr sz="3600" spc="-105" dirty="0">
                <a:solidFill>
                  <a:srgbClr val="A0B3DB"/>
                </a:solidFill>
              </a:rPr>
              <a:t>n</a:t>
            </a:r>
            <a:r>
              <a:rPr sz="3600" spc="-100" dirty="0">
                <a:solidFill>
                  <a:srgbClr val="A0B3DB"/>
                </a:solidFill>
              </a:rPr>
              <a:t>c</a:t>
            </a:r>
            <a:r>
              <a:rPr sz="3600" spc="-90" dirty="0">
                <a:solidFill>
                  <a:srgbClr val="A0B3DB"/>
                </a:solidFill>
              </a:rPr>
              <a:t>a</a:t>
            </a:r>
            <a:r>
              <a:rPr sz="3600" spc="-85" dirty="0">
                <a:solidFill>
                  <a:srgbClr val="A0B3DB"/>
                </a:solidFill>
              </a:rPr>
              <a:t>r</a:t>
            </a:r>
            <a:r>
              <a:rPr sz="3600" spc="-105" dirty="0">
                <a:solidFill>
                  <a:srgbClr val="A0B3DB"/>
                </a:solidFill>
              </a:rPr>
              <a:t>i</a:t>
            </a:r>
            <a:r>
              <a:rPr sz="3600" spc="-90" dirty="0">
                <a:solidFill>
                  <a:srgbClr val="A0B3DB"/>
                </a:solidFill>
              </a:rPr>
              <a:t>a</a:t>
            </a:r>
            <a:r>
              <a:rPr sz="3600" dirty="0">
                <a:solidFill>
                  <a:srgbClr val="A0B3DB"/>
                </a:solidFill>
              </a:rPr>
              <a:t>n</a:t>
            </a:r>
            <a:r>
              <a:rPr sz="3600" spc="-190" dirty="0">
                <a:solidFill>
                  <a:srgbClr val="A0B3DB"/>
                </a:solidFill>
              </a:rPr>
              <a:t> </a:t>
            </a:r>
            <a:r>
              <a:rPr sz="3600" spc="-85" dirty="0">
                <a:solidFill>
                  <a:srgbClr val="A0B3DB"/>
                </a:solidFill>
              </a:rPr>
              <a:t>M</a:t>
            </a:r>
            <a:r>
              <a:rPr sz="3600" spc="-105" dirty="0">
                <a:solidFill>
                  <a:srgbClr val="A0B3DB"/>
                </a:solidFill>
              </a:rPr>
              <a:t>i</a:t>
            </a:r>
            <a:r>
              <a:rPr sz="3600" spc="-90" dirty="0">
                <a:solidFill>
                  <a:srgbClr val="A0B3DB"/>
                </a:solidFill>
              </a:rPr>
              <a:t>k</a:t>
            </a:r>
            <a:r>
              <a:rPr sz="3600" dirty="0">
                <a:solidFill>
                  <a:srgbClr val="A0B3DB"/>
                </a:solidFill>
              </a:rPr>
              <a:t>u</a:t>
            </a:r>
            <a:endParaRPr sz="3600"/>
          </a:p>
        </p:txBody>
      </p:sp>
      <p:sp>
        <p:nvSpPr>
          <p:cNvPr id="12" name="object 12"/>
          <p:cNvSpPr txBox="1"/>
          <p:nvPr/>
        </p:nvSpPr>
        <p:spPr>
          <a:xfrm>
            <a:off x="596900" y="2348840"/>
            <a:ext cx="3091815" cy="385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95"/>
              </a:spcBef>
            </a:pP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100" spc="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pek</a:t>
            </a:r>
            <a:r>
              <a:rPr sz="1100" spc="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Hari</a:t>
            </a:r>
            <a:r>
              <a:rPr sz="1100" spc="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Peringatan</a:t>
            </a:r>
            <a:r>
              <a:rPr sz="1100" spc="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Sedunia</a:t>
            </a:r>
            <a:r>
              <a:rPr sz="1100" spc="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2023,</a:t>
            </a:r>
            <a:r>
              <a:rPr sz="1100" spc="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telah</a:t>
            </a:r>
            <a:r>
              <a:rPr sz="1100" spc="20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memilih</a:t>
            </a:r>
            <a:r>
              <a:rPr sz="1100" spc="1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100" spc="1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menggambarkan</a:t>
            </a:r>
            <a:r>
              <a:rPr sz="1100" spc="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tema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6900" y="2718561"/>
            <a:ext cx="189230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tahun </a:t>
            </a:r>
            <a:r>
              <a:rPr sz="1100" spc="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 </a:t>
            </a:r>
            <a:r>
              <a:rPr sz="1100" spc="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'Our </a:t>
            </a:r>
            <a:r>
              <a:rPr sz="1100" spc="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World, </a:t>
            </a:r>
            <a:r>
              <a:rPr sz="1100" spc="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Our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18076" y="2886430"/>
            <a:ext cx="1268730" cy="382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  <a:tabLst>
                <a:tab pos="628650" algn="l"/>
                <a:tab pos="715645" algn="l"/>
              </a:tabLst>
            </a:pP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meminta		peserta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1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100" spc="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enjalani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41344" y="2708502"/>
            <a:ext cx="1150620" cy="560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6035" algn="just">
              <a:lnSpc>
                <a:spcPct val="107000"/>
              </a:lnSpc>
              <a:spcBef>
                <a:spcPts val="95"/>
              </a:spcBef>
            </a:pP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Peaceful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Future’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membaca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cerita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aktiviti.</a:t>
            </a:r>
            <a:r>
              <a:rPr sz="1100" spc="3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Banyak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6900" y="2886430"/>
            <a:ext cx="511175" cy="561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  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sema</a:t>
            </a:r>
            <a:r>
              <a:rPr sz="11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 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udaya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77471" y="3253866"/>
            <a:ext cx="25126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100" spc="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seluruh </a:t>
            </a:r>
            <a:r>
              <a:rPr sz="1100" spc="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 </a:t>
            </a:r>
            <a:r>
              <a:rPr sz="1100" spc="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mempunyai </a:t>
            </a:r>
            <a:r>
              <a:rPr sz="1100" spc="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cerita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6900" y="3422115"/>
            <a:ext cx="3091815" cy="38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95"/>
              </a:spcBef>
            </a:pP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rakyat</a:t>
            </a:r>
            <a:r>
              <a:rPr sz="1100" spc="3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spc="3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menggunakan</a:t>
            </a:r>
            <a:r>
              <a:rPr sz="1100" spc="3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100" spc="3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sz="1100" spc="3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100" spc="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menunjukkan</a:t>
            </a:r>
            <a:r>
              <a:rPr sz="1100" spc="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moral</a:t>
            </a:r>
            <a:r>
              <a:rPr sz="1100" spc="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100" spc="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akibat,</a:t>
            </a:r>
            <a:r>
              <a:rPr sz="1100" spc="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6900" y="3778732"/>
            <a:ext cx="3093720" cy="560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kami mengambil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inspirasi daripada kelima-lima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wilayah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WAGGGS</a:t>
            </a:r>
            <a:r>
              <a:rPr sz="110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menulis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kisah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Hari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Peringatan</a:t>
            </a:r>
            <a:r>
              <a:rPr sz="11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Sedunia kami.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6900" y="4487393"/>
            <a:ext cx="3093720" cy="739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Semasa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mengikuti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cerita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itu,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menghadapi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beberapa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masalah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secara</a:t>
            </a:r>
            <a:r>
              <a:rPr sz="1100" spc="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semula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jadi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perlu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"selesaikan"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dengan</a:t>
            </a:r>
            <a:r>
              <a:rPr sz="1100" spc="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melengkapkan</a:t>
            </a:r>
            <a:r>
              <a:rPr sz="1100" spc="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100" spc="1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00" spc="1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disenaraikan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6900" y="5390769"/>
            <a:ext cx="20542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75690" algn="l"/>
                <a:tab pos="1504950" algn="l"/>
              </a:tabLst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gk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pk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sat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	da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ipada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6900" y="5202402"/>
            <a:ext cx="2626360" cy="38227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R="35560" algn="r">
              <a:lnSpc>
                <a:spcPct val="100000"/>
              </a:lnSpc>
              <a:spcBef>
                <a:spcPts val="180"/>
              </a:spcBef>
              <a:tabLst>
                <a:tab pos="560070" algn="l"/>
                <a:tab pos="1310005" algn="l"/>
                <a:tab pos="1697355" algn="l"/>
                <a:tab pos="2197100" algn="l"/>
              </a:tabLst>
            </a:pP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	bahagian	itu.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	hanya</a:t>
            </a:r>
            <a:endParaRPr sz="1100">
              <a:latin typeface="Tahoma" panose="020B0604030504040204"/>
              <a:cs typeface="Tahoma" panose="020B0604030504040204"/>
            </a:endParaRPr>
          </a:p>
          <a:p>
            <a:pPr marR="5080" algn="r">
              <a:lnSpc>
                <a:spcPct val="100000"/>
              </a:lnSpc>
              <a:spcBef>
                <a:spcPts val="8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353625" y="5202402"/>
            <a:ext cx="337185" cy="38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670" marR="5080" indent="-14605">
              <a:lnSpc>
                <a:spcPct val="106000"/>
              </a:lnSpc>
              <a:spcBef>
                <a:spcPts val="95"/>
              </a:spcBef>
            </a:pP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lu 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</a:t>
            </a:r>
            <a:r>
              <a:rPr sz="11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6900" y="5559018"/>
            <a:ext cx="3094990" cy="1095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disenaraikan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dalam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setiap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bahagian,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jadi</a:t>
            </a:r>
            <a:r>
              <a:rPr sz="1100" spc="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pilih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satu yang kumpulan anda minati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sesuai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keadaan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anda.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Selepas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melengkapkan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aktiviti,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baca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bahagian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cerita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seterusnya untuk mengetahui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apa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berlaku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seterusnya.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6900" y="6802602"/>
            <a:ext cx="3093720" cy="560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Terdapat tiga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bahagian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berbeza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pilihan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aktiviti,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diikuti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dengan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terakhir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"Menjelajah</a:t>
            </a:r>
            <a:r>
              <a:rPr sz="11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Dunia".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6900" y="7511643"/>
            <a:ext cx="3093720" cy="739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Mulakan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perjalanan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Hari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Peringatan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Sedunia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10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membaca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pengenalan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cerita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meminta 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peserta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memperkenalkan 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diri</a:t>
            </a:r>
            <a:r>
              <a:rPr sz="11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kepada satu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sama</a:t>
            </a:r>
            <a:r>
              <a:rPr sz="11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lain!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67658" y="2360422"/>
            <a:ext cx="3093085" cy="1123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</a:t>
            </a:r>
            <a:r>
              <a:rPr sz="125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</a:t>
            </a:r>
            <a:r>
              <a:rPr sz="125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ngan</a:t>
            </a:r>
            <a:r>
              <a:rPr sz="125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</a:t>
            </a:r>
            <a:r>
              <a:rPr sz="125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</a:t>
            </a:r>
            <a:r>
              <a:rPr sz="1250" b="1" spc="-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jut</a:t>
            </a:r>
            <a:r>
              <a:rPr sz="125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b="1" spc="-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50" b="1" spc="-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b="1" spc="-1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50" b="1" spc="-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5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laj</a:t>
            </a:r>
            <a:r>
              <a:rPr sz="1250" b="1" spc="-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399415" marR="5080" algn="just">
              <a:lnSpc>
                <a:spcPct val="107000"/>
              </a:lnSpc>
              <a:spcBef>
                <a:spcPts val="1000"/>
              </a:spcBef>
            </a:pP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Minta</a:t>
            </a:r>
            <a:r>
              <a:rPr sz="12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peserta</a:t>
            </a:r>
            <a:r>
              <a:rPr sz="12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yang</a:t>
            </a:r>
            <a:r>
              <a:rPr sz="120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berbeza</a:t>
            </a:r>
            <a:r>
              <a:rPr sz="12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secara </a:t>
            </a:r>
            <a:r>
              <a:rPr sz="1200" spc="-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sukarela</a:t>
            </a:r>
            <a:r>
              <a:rPr sz="12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membaca</a:t>
            </a:r>
            <a:r>
              <a:rPr sz="120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bahagian</a:t>
            </a:r>
            <a:r>
              <a:rPr sz="12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cerita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yang</a:t>
            </a:r>
            <a:r>
              <a:rPr sz="12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berbeza</a:t>
            </a:r>
            <a:r>
              <a:rPr sz="12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kuat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 </a:t>
            </a:r>
            <a:r>
              <a:rPr sz="1200" spc="-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kumpulan.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254753" y="3791534"/>
            <a:ext cx="2705735" cy="636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Jika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mempunyai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masa,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minta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peserta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melakonkan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bahagian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cerita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berbeza.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54753" y="4614494"/>
            <a:ext cx="2705735" cy="1039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Tanya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peserta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sama</a:t>
            </a:r>
            <a:r>
              <a:rPr sz="125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ada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mengetahui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mana-mana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cerita dari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budaya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mereka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sendiri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yang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berkaitan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5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tema</a:t>
            </a:r>
            <a:r>
              <a:rPr sz="1250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keamanan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semula 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jadi.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254753" y="5832423"/>
            <a:ext cx="2705735" cy="1242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Galakkan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peserta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menerokai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lebih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lanjut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mencari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lebih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banyak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cerita</a:t>
            </a:r>
            <a:r>
              <a:rPr sz="1250" spc="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rakyat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dari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seluruh dunia yang boleh mereka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kongsikan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kumpulan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pada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mesyuarat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datang.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254753" y="7253173"/>
            <a:ext cx="2705735" cy="1242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100"/>
              </a:spcBef>
            </a:pP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Cerita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ini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adalah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berdasarkan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cerita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berbeza dari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seluruh dunia, jika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menghadapi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sebarang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konsep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berbeza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daripada budaya anda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sendiri, pastikan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menerangkan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apa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berlaku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peserta.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6900" y="8728329"/>
            <a:ext cx="4260850" cy="160528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5"/>
              </a:spcBef>
            </a:pPr>
            <a:r>
              <a:rPr sz="15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5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5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5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5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5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5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5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us</a:t>
            </a:r>
            <a:r>
              <a:rPr sz="15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</a:t>
            </a:r>
            <a:r>
              <a:rPr sz="15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5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5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</a:t>
            </a:r>
            <a:r>
              <a:rPr sz="15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ia</a:t>
            </a:r>
            <a:endParaRPr sz="1500">
              <a:latin typeface="Tahoma" panose="020B0604030504040204"/>
              <a:cs typeface="Tahoma" panose="020B0604030504040204"/>
            </a:endParaRPr>
          </a:p>
          <a:p>
            <a:pPr marL="12700" marR="5080" algn="just">
              <a:lnSpc>
                <a:spcPct val="106000"/>
              </a:lnSpc>
              <a:spcBef>
                <a:spcPts val="59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Pusat Dunia mempromosikan kepentingan keamanan dalam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Pergerakan Pandu Puteri dan Pengakap Puteri dan merupakan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tempat untuk persahabatan dan persefahaman antarabangsa;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tempat untuk pengalaman baru dan penerokaan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kita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melalui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Pandu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Pengakap.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Lawati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Pusat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mengetahui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lebih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lanjut.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57698" y="9569907"/>
            <a:ext cx="2183765" cy="636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5"/>
              </a:spcBef>
            </a:pP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Lihat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ikon 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seluruh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pek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mengetahui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lebih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lanjut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mengenai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Pusat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96900" y="10484610"/>
            <a:ext cx="1568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12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4360143" y="10484610"/>
            <a:ext cx="1568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13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79307" y="6249923"/>
            <a:ext cx="6336792" cy="1333500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8153400" y="1713864"/>
            <a:ext cx="6337935" cy="2286000"/>
            <a:chOff x="8153400" y="1713864"/>
            <a:chExt cx="6337935" cy="2286000"/>
          </a:xfrm>
        </p:grpSpPr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53400" y="1713864"/>
              <a:ext cx="6337934" cy="133350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153400" y="3047364"/>
              <a:ext cx="6337300" cy="952500"/>
            </a:xfrm>
            <a:custGeom>
              <a:avLst/>
              <a:gdLst/>
              <a:ahLst/>
              <a:cxnLst/>
              <a:rect l="l" t="t" r="r" b="b"/>
              <a:pathLst>
                <a:path w="6337300" h="952500">
                  <a:moveTo>
                    <a:pt x="6337300" y="0"/>
                  </a:moveTo>
                  <a:lnTo>
                    <a:pt x="0" y="0"/>
                  </a:lnTo>
                  <a:lnTo>
                    <a:pt x="0" y="952500"/>
                  </a:lnTo>
                  <a:lnTo>
                    <a:pt x="6337300" y="952500"/>
                  </a:lnTo>
                  <a:lnTo>
                    <a:pt x="6337300" y="0"/>
                  </a:lnTo>
                  <a:close/>
                </a:path>
              </a:pathLst>
            </a:custGeom>
            <a:solidFill>
              <a:srgbClr val="F8E7B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/>
          <p:cNvSpPr txBox="1"/>
          <p:nvPr/>
        </p:nvSpPr>
        <p:spPr>
          <a:xfrm>
            <a:off x="8153400" y="3047364"/>
            <a:ext cx="6337300" cy="95250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250">
              <a:latin typeface="Times New Roman" panose="02020603050405020304"/>
              <a:cs typeface="Times New Roman" panose="02020603050405020304"/>
            </a:endParaRPr>
          </a:p>
          <a:p>
            <a:pPr marL="217170" marR="246380" algn="just">
              <a:lnSpc>
                <a:spcPct val="104000"/>
              </a:lnSpc>
            </a:pPr>
            <a:r>
              <a:rPr sz="11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BAHAGIAN PERTAMA: 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‘The Corn </a:t>
            </a:r>
            <a:r>
              <a:rPr sz="11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Maidens’ 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diadaptasi daripada cerita </a:t>
            </a:r>
            <a:r>
              <a:rPr sz="11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oleh Orang Zuni </a:t>
            </a:r>
            <a:r>
              <a:rPr sz="11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Amerika Utara, manakala ‘The Mousetrap’ diadaptasi daripada </a:t>
            </a:r>
            <a:r>
              <a:rPr sz="11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cerita 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rakyat Nigeria </a:t>
            </a:r>
            <a:r>
              <a:rPr sz="11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menunjukkan</a:t>
            </a:r>
            <a:r>
              <a:rPr sz="11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kuasa</a:t>
            </a:r>
            <a:r>
              <a:rPr sz="11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Ubuntu</a:t>
            </a:r>
            <a:r>
              <a:rPr sz="11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(hubungan</a:t>
            </a:r>
            <a:r>
              <a:rPr sz="11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antara</a:t>
            </a:r>
            <a:r>
              <a:rPr sz="115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semua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makhluk</a:t>
            </a:r>
            <a:r>
              <a:rPr sz="11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hidup).</a:t>
            </a:r>
            <a:endParaRPr sz="11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153400" y="761365"/>
            <a:ext cx="6337300" cy="952500"/>
          </a:xfrm>
          <a:prstGeom prst="rect">
            <a:avLst/>
          </a:prstGeom>
          <a:solidFill>
            <a:srgbClr val="E3E8BE"/>
          </a:solidFill>
        </p:spPr>
        <p:txBody>
          <a:bodyPr vert="horz" wrap="square" lIns="0" tIns="111760" rIns="0" bIns="0" rtlCol="0">
            <a:spAutoFit/>
          </a:bodyPr>
          <a:lstStyle/>
          <a:p>
            <a:pPr marL="217170" marR="247015" algn="just">
              <a:lnSpc>
                <a:spcPct val="104000"/>
              </a:lnSpc>
              <a:spcBef>
                <a:spcPts val="880"/>
              </a:spcBef>
            </a:pPr>
            <a:r>
              <a:rPr sz="115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PENGENALAN: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The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Forest memperkenalkan kita kepada Miku.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Kisah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Miku diilhamkan </a:t>
            </a:r>
            <a:r>
              <a:rPr sz="11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oleh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kisah dari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Estonia. Walau bagaimanapun, nama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watak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utama telah ditukar sedikit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kerana Miku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adalah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nama feminin dari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Jepun yang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bermaksud 'langit yang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indah'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'masa depan' dan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kesudahan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cerita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adalah</a:t>
            </a:r>
            <a:r>
              <a:rPr sz="11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salah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satu</a:t>
            </a:r>
            <a:r>
              <a:rPr sz="11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penebusan untuk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alam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semula jadi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masa depannya.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pic>
        <p:nvPicPr>
          <p:cNvPr id="42" name="object 4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52765" y="3960495"/>
            <a:ext cx="6337934" cy="1333500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8152765" y="5293995"/>
            <a:ext cx="6337300" cy="952500"/>
          </a:xfrm>
          <a:prstGeom prst="rect">
            <a:avLst/>
          </a:prstGeom>
          <a:solidFill>
            <a:srgbClr val="CAB0B7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Times New Roman" panose="02020603050405020304"/>
              <a:cs typeface="Times New Roman" panose="02020603050405020304"/>
            </a:endParaRPr>
          </a:p>
          <a:p>
            <a:pPr marL="217805" marR="412750">
              <a:lnSpc>
                <a:spcPct val="105000"/>
              </a:lnSpc>
            </a:pPr>
            <a:r>
              <a:rPr sz="115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BAHAGIAN</a:t>
            </a:r>
            <a:r>
              <a:rPr sz="11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KEDUA:</a:t>
            </a:r>
            <a:r>
              <a:rPr sz="1150" b="1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Bahamut</a:t>
            </a:r>
            <a:r>
              <a:rPr sz="12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muncul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2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mitologi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Arab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sebagai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ikan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gergasi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20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membawa</a:t>
            </a:r>
            <a:r>
              <a:rPr sz="12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seekor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lembu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besar,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batu</a:t>
            </a:r>
            <a:r>
              <a:rPr sz="12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gergasi,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malaikat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seluruh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belakangnya</a:t>
            </a:r>
            <a:r>
              <a:rPr sz="115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.</a:t>
            </a:r>
            <a:endParaRPr sz="1150">
              <a:latin typeface="Tahoma" panose="020B0604030504040204"/>
              <a:cs typeface="Tahoma" panose="020B0604030504040204"/>
            </a:endParaRPr>
          </a:p>
        </p:txBody>
      </p:sp>
      <p:pic>
        <p:nvPicPr>
          <p:cNvPr id="44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65465" y="8535034"/>
            <a:ext cx="6337300" cy="1333499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8165465" y="7582534"/>
            <a:ext cx="6337300" cy="952500"/>
          </a:xfrm>
          <a:prstGeom prst="rect">
            <a:avLst/>
          </a:prstGeom>
          <a:solidFill>
            <a:srgbClr val="D0D9EC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217170" marR="124460">
              <a:lnSpc>
                <a:spcPct val="104000"/>
              </a:lnSpc>
            </a:pPr>
            <a:r>
              <a:rPr sz="115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BAHAGIAN</a:t>
            </a:r>
            <a:r>
              <a:rPr sz="11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KETIGA:</a:t>
            </a:r>
            <a:r>
              <a:rPr sz="1150" b="1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Amrita</a:t>
            </a:r>
            <a:r>
              <a:rPr sz="11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adalah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berdasarkan</a:t>
            </a:r>
            <a:r>
              <a:rPr sz="115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cerita</a:t>
            </a:r>
            <a:r>
              <a:rPr sz="11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dari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Rajasthan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utara</a:t>
            </a:r>
            <a:r>
              <a:rPr sz="115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India.</a:t>
            </a:r>
            <a:r>
              <a:rPr sz="115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Ia</a:t>
            </a:r>
            <a:r>
              <a:rPr sz="115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pada </a:t>
            </a:r>
            <a:r>
              <a:rPr sz="115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asalnya</a:t>
            </a:r>
            <a:r>
              <a:rPr sz="11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berdasarkan</a:t>
            </a:r>
            <a:r>
              <a:rPr sz="11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orang</a:t>
            </a:r>
            <a:r>
              <a:rPr sz="11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sebenar</a:t>
            </a:r>
            <a:r>
              <a:rPr sz="11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pada</a:t>
            </a:r>
            <a:r>
              <a:rPr sz="11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tahun</a:t>
            </a:r>
            <a:r>
              <a:rPr sz="11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1300-an</a:t>
            </a:r>
            <a:r>
              <a:rPr sz="11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mempertahankan</a:t>
            </a:r>
            <a:r>
              <a:rPr sz="11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sesuatu</a:t>
            </a:r>
            <a:r>
              <a:rPr sz="11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1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dia </a:t>
            </a:r>
            <a:r>
              <a:rPr sz="1150" spc="-3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5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percayai.</a:t>
            </a:r>
            <a:endParaRPr sz="11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3879850" y="2733992"/>
            <a:ext cx="274320" cy="203835"/>
            <a:chOff x="3879850" y="2733992"/>
            <a:chExt cx="274320" cy="203835"/>
          </a:xfrm>
        </p:grpSpPr>
        <p:sp>
          <p:nvSpPr>
            <p:cNvPr id="47" name="object 47"/>
            <p:cNvSpPr/>
            <p:nvPr/>
          </p:nvSpPr>
          <p:spPr>
            <a:xfrm>
              <a:off x="3879850" y="2738754"/>
              <a:ext cx="198755" cy="198755"/>
            </a:xfrm>
            <a:custGeom>
              <a:avLst/>
              <a:gdLst/>
              <a:ahLst/>
              <a:cxnLst/>
              <a:rect l="l" t="t" r="r" b="b"/>
              <a:pathLst>
                <a:path w="198754" h="198755">
                  <a:moveTo>
                    <a:pt x="198754" y="0"/>
                  </a:moveTo>
                  <a:lnTo>
                    <a:pt x="0" y="0"/>
                  </a:lnTo>
                  <a:lnTo>
                    <a:pt x="0" y="198754"/>
                  </a:lnTo>
                  <a:lnTo>
                    <a:pt x="198754" y="198754"/>
                  </a:lnTo>
                  <a:lnTo>
                    <a:pt x="198754" y="0"/>
                  </a:lnTo>
                  <a:close/>
                </a:path>
              </a:pathLst>
            </a:custGeom>
            <a:solidFill>
              <a:srgbClr val="E4DB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3930015" y="2738754"/>
              <a:ext cx="219075" cy="160655"/>
            </a:xfrm>
            <a:custGeom>
              <a:avLst/>
              <a:gdLst/>
              <a:ahLst/>
              <a:cxnLst/>
              <a:rect l="l" t="t" r="r" b="b"/>
              <a:pathLst>
                <a:path w="219075" h="160655">
                  <a:moveTo>
                    <a:pt x="0" y="84454"/>
                  </a:moveTo>
                  <a:lnTo>
                    <a:pt x="57785" y="160654"/>
                  </a:lnTo>
                  <a:lnTo>
                    <a:pt x="219075" y="0"/>
                  </a:lnTo>
                </a:path>
              </a:pathLst>
            </a:custGeom>
            <a:ln w="9524">
              <a:solidFill>
                <a:srgbClr val="25224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9" name="object 49"/>
          <p:cNvGrpSpPr/>
          <p:nvPr/>
        </p:nvGrpSpPr>
        <p:grpSpPr>
          <a:xfrm>
            <a:off x="3879850" y="3868102"/>
            <a:ext cx="274320" cy="203835"/>
            <a:chOff x="3879850" y="3868102"/>
            <a:chExt cx="274320" cy="203835"/>
          </a:xfrm>
        </p:grpSpPr>
        <p:sp>
          <p:nvSpPr>
            <p:cNvPr id="50" name="object 50"/>
            <p:cNvSpPr/>
            <p:nvPr/>
          </p:nvSpPr>
          <p:spPr>
            <a:xfrm>
              <a:off x="3879850" y="3872865"/>
              <a:ext cx="198755" cy="198755"/>
            </a:xfrm>
            <a:custGeom>
              <a:avLst/>
              <a:gdLst/>
              <a:ahLst/>
              <a:cxnLst/>
              <a:rect l="l" t="t" r="r" b="b"/>
              <a:pathLst>
                <a:path w="198754" h="198754">
                  <a:moveTo>
                    <a:pt x="198754" y="0"/>
                  </a:moveTo>
                  <a:lnTo>
                    <a:pt x="0" y="0"/>
                  </a:lnTo>
                  <a:lnTo>
                    <a:pt x="0" y="198754"/>
                  </a:lnTo>
                  <a:lnTo>
                    <a:pt x="198754" y="198754"/>
                  </a:lnTo>
                  <a:lnTo>
                    <a:pt x="198754" y="0"/>
                  </a:lnTo>
                  <a:close/>
                </a:path>
              </a:pathLst>
            </a:custGeom>
            <a:solidFill>
              <a:srgbClr val="E4DB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930015" y="3872865"/>
              <a:ext cx="219075" cy="160655"/>
            </a:xfrm>
            <a:custGeom>
              <a:avLst/>
              <a:gdLst/>
              <a:ahLst/>
              <a:cxnLst/>
              <a:rect l="l" t="t" r="r" b="b"/>
              <a:pathLst>
                <a:path w="219075" h="160654">
                  <a:moveTo>
                    <a:pt x="0" y="84454"/>
                  </a:moveTo>
                  <a:lnTo>
                    <a:pt x="57785" y="160654"/>
                  </a:lnTo>
                  <a:lnTo>
                    <a:pt x="219075" y="0"/>
                  </a:lnTo>
                </a:path>
              </a:pathLst>
            </a:custGeom>
            <a:ln w="9524">
              <a:solidFill>
                <a:srgbClr val="25224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2" name="object 52"/>
          <p:cNvGrpSpPr/>
          <p:nvPr/>
        </p:nvGrpSpPr>
        <p:grpSpPr>
          <a:xfrm>
            <a:off x="3879850" y="4654867"/>
            <a:ext cx="274320" cy="203835"/>
            <a:chOff x="3879850" y="4654867"/>
            <a:chExt cx="274320" cy="203835"/>
          </a:xfrm>
        </p:grpSpPr>
        <p:sp>
          <p:nvSpPr>
            <p:cNvPr id="53" name="object 53"/>
            <p:cNvSpPr/>
            <p:nvPr/>
          </p:nvSpPr>
          <p:spPr>
            <a:xfrm>
              <a:off x="3879850" y="4659629"/>
              <a:ext cx="198755" cy="198755"/>
            </a:xfrm>
            <a:custGeom>
              <a:avLst/>
              <a:gdLst/>
              <a:ahLst/>
              <a:cxnLst/>
              <a:rect l="l" t="t" r="r" b="b"/>
              <a:pathLst>
                <a:path w="198754" h="198754">
                  <a:moveTo>
                    <a:pt x="198754" y="0"/>
                  </a:moveTo>
                  <a:lnTo>
                    <a:pt x="0" y="0"/>
                  </a:lnTo>
                  <a:lnTo>
                    <a:pt x="0" y="198754"/>
                  </a:lnTo>
                  <a:lnTo>
                    <a:pt x="198754" y="198754"/>
                  </a:lnTo>
                  <a:lnTo>
                    <a:pt x="198754" y="0"/>
                  </a:lnTo>
                  <a:close/>
                </a:path>
              </a:pathLst>
            </a:custGeom>
            <a:solidFill>
              <a:srgbClr val="E4DB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3930015" y="4659629"/>
              <a:ext cx="219075" cy="160655"/>
            </a:xfrm>
            <a:custGeom>
              <a:avLst/>
              <a:gdLst/>
              <a:ahLst/>
              <a:cxnLst/>
              <a:rect l="l" t="t" r="r" b="b"/>
              <a:pathLst>
                <a:path w="219075" h="160654">
                  <a:moveTo>
                    <a:pt x="0" y="84454"/>
                  </a:moveTo>
                  <a:lnTo>
                    <a:pt x="57785" y="160654"/>
                  </a:lnTo>
                  <a:lnTo>
                    <a:pt x="219075" y="0"/>
                  </a:lnTo>
                </a:path>
              </a:pathLst>
            </a:custGeom>
            <a:ln w="9524">
              <a:solidFill>
                <a:srgbClr val="25224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5" name="object 55"/>
          <p:cNvGrpSpPr/>
          <p:nvPr/>
        </p:nvGrpSpPr>
        <p:grpSpPr>
          <a:xfrm>
            <a:off x="3879850" y="5902642"/>
            <a:ext cx="274320" cy="203835"/>
            <a:chOff x="3879850" y="5902642"/>
            <a:chExt cx="274320" cy="203835"/>
          </a:xfrm>
        </p:grpSpPr>
        <p:sp>
          <p:nvSpPr>
            <p:cNvPr id="56" name="object 56"/>
            <p:cNvSpPr/>
            <p:nvPr/>
          </p:nvSpPr>
          <p:spPr>
            <a:xfrm>
              <a:off x="3879850" y="5907404"/>
              <a:ext cx="198755" cy="198755"/>
            </a:xfrm>
            <a:custGeom>
              <a:avLst/>
              <a:gdLst/>
              <a:ahLst/>
              <a:cxnLst/>
              <a:rect l="l" t="t" r="r" b="b"/>
              <a:pathLst>
                <a:path w="198754" h="198754">
                  <a:moveTo>
                    <a:pt x="198754" y="0"/>
                  </a:moveTo>
                  <a:lnTo>
                    <a:pt x="0" y="0"/>
                  </a:lnTo>
                  <a:lnTo>
                    <a:pt x="0" y="198754"/>
                  </a:lnTo>
                  <a:lnTo>
                    <a:pt x="198754" y="198754"/>
                  </a:lnTo>
                  <a:lnTo>
                    <a:pt x="198754" y="0"/>
                  </a:lnTo>
                  <a:close/>
                </a:path>
              </a:pathLst>
            </a:custGeom>
            <a:solidFill>
              <a:srgbClr val="E4DB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3930015" y="5907404"/>
              <a:ext cx="219075" cy="160655"/>
            </a:xfrm>
            <a:custGeom>
              <a:avLst/>
              <a:gdLst/>
              <a:ahLst/>
              <a:cxnLst/>
              <a:rect l="l" t="t" r="r" b="b"/>
              <a:pathLst>
                <a:path w="219075" h="160654">
                  <a:moveTo>
                    <a:pt x="0" y="84454"/>
                  </a:moveTo>
                  <a:lnTo>
                    <a:pt x="57785" y="160654"/>
                  </a:lnTo>
                  <a:lnTo>
                    <a:pt x="219075" y="0"/>
                  </a:lnTo>
                </a:path>
              </a:pathLst>
            </a:custGeom>
            <a:ln w="9524">
              <a:solidFill>
                <a:srgbClr val="25224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8" name="object 58"/>
          <p:cNvGrpSpPr/>
          <p:nvPr/>
        </p:nvGrpSpPr>
        <p:grpSpPr>
          <a:xfrm>
            <a:off x="3879850" y="7324407"/>
            <a:ext cx="274320" cy="203835"/>
            <a:chOff x="3879850" y="7324407"/>
            <a:chExt cx="274320" cy="203835"/>
          </a:xfrm>
        </p:grpSpPr>
        <p:sp>
          <p:nvSpPr>
            <p:cNvPr id="59" name="object 59"/>
            <p:cNvSpPr/>
            <p:nvPr/>
          </p:nvSpPr>
          <p:spPr>
            <a:xfrm>
              <a:off x="3879850" y="7329169"/>
              <a:ext cx="198755" cy="198755"/>
            </a:xfrm>
            <a:custGeom>
              <a:avLst/>
              <a:gdLst/>
              <a:ahLst/>
              <a:cxnLst/>
              <a:rect l="l" t="t" r="r" b="b"/>
              <a:pathLst>
                <a:path w="198754" h="198754">
                  <a:moveTo>
                    <a:pt x="198754" y="0"/>
                  </a:moveTo>
                  <a:lnTo>
                    <a:pt x="0" y="0"/>
                  </a:lnTo>
                  <a:lnTo>
                    <a:pt x="0" y="198754"/>
                  </a:lnTo>
                  <a:lnTo>
                    <a:pt x="198754" y="198754"/>
                  </a:lnTo>
                  <a:lnTo>
                    <a:pt x="198754" y="0"/>
                  </a:lnTo>
                  <a:close/>
                </a:path>
              </a:pathLst>
            </a:custGeom>
            <a:solidFill>
              <a:srgbClr val="E4DB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3930015" y="7329169"/>
              <a:ext cx="219075" cy="160020"/>
            </a:xfrm>
            <a:custGeom>
              <a:avLst/>
              <a:gdLst/>
              <a:ahLst/>
              <a:cxnLst/>
              <a:rect l="l" t="t" r="r" b="b"/>
              <a:pathLst>
                <a:path w="219075" h="160020">
                  <a:moveTo>
                    <a:pt x="0" y="83820"/>
                  </a:moveTo>
                  <a:lnTo>
                    <a:pt x="57785" y="160020"/>
                  </a:lnTo>
                  <a:lnTo>
                    <a:pt x="219075" y="0"/>
                  </a:lnTo>
                </a:path>
              </a:pathLst>
            </a:custGeom>
            <a:ln w="9525">
              <a:solidFill>
                <a:srgbClr val="25224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3000" cy="10668000"/>
          </a:xfrm>
          <a:custGeom>
            <a:avLst/>
            <a:gdLst/>
            <a:ahLst/>
            <a:cxnLst/>
            <a:rect l="l" t="t" r="r" b="b"/>
            <a:pathLst>
              <a:path w="15113000" h="10668000">
                <a:moveTo>
                  <a:pt x="15113000" y="0"/>
                </a:moveTo>
                <a:lnTo>
                  <a:pt x="0" y="0"/>
                </a:lnTo>
                <a:lnTo>
                  <a:pt x="0" y="10668000"/>
                </a:lnTo>
                <a:lnTo>
                  <a:pt x="15113000" y="10668000"/>
                </a:lnTo>
                <a:lnTo>
                  <a:pt x="15113000" y="0"/>
                </a:lnTo>
                <a:close/>
              </a:path>
            </a:pathLst>
          </a:custGeom>
          <a:solidFill>
            <a:srgbClr val="C7CF7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642600" y="0"/>
            <a:ext cx="4470400" cy="4191000"/>
          </a:xfrm>
          <a:custGeom>
            <a:avLst/>
            <a:gdLst/>
            <a:ahLst/>
            <a:cxnLst/>
            <a:rect l="l" t="t" r="r" b="b"/>
            <a:pathLst>
              <a:path w="4470400" h="4191000">
                <a:moveTo>
                  <a:pt x="325932" y="0"/>
                </a:moveTo>
                <a:lnTo>
                  <a:pt x="292054" y="66469"/>
                </a:lnTo>
                <a:lnTo>
                  <a:pt x="272329" y="107385"/>
                </a:lnTo>
                <a:lnTo>
                  <a:pt x="253238" y="148658"/>
                </a:lnTo>
                <a:lnTo>
                  <a:pt x="234788" y="190281"/>
                </a:lnTo>
                <a:lnTo>
                  <a:pt x="216984" y="232247"/>
                </a:lnTo>
                <a:lnTo>
                  <a:pt x="199832" y="274552"/>
                </a:lnTo>
                <a:lnTo>
                  <a:pt x="183340" y="317187"/>
                </a:lnTo>
                <a:lnTo>
                  <a:pt x="167514" y="360148"/>
                </a:lnTo>
                <a:lnTo>
                  <a:pt x="152359" y="403427"/>
                </a:lnTo>
                <a:lnTo>
                  <a:pt x="137882" y="447019"/>
                </a:lnTo>
                <a:lnTo>
                  <a:pt x="124090" y="490917"/>
                </a:lnTo>
                <a:lnTo>
                  <a:pt x="110988" y="535114"/>
                </a:lnTo>
                <a:lnTo>
                  <a:pt x="98582" y="579606"/>
                </a:lnTo>
                <a:lnTo>
                  <a:pt x="86880" y="624385"/>
                </a:lnTo>
                <a:lnTo>
                  <a:pt x="75888" y="669445"/>
                </a:lnTo>
                <a:lnTo>
                  <a:pt x="65611" y="714780"/>
                </a:lnTo>
                <a:lnTo>
                  <a:pt x="56056" y="760384"/>
                </a:lnTo>
                <a:lnTo>
                  <a:pt x="47229" y="806250"/>
                </a:lnTo>
                <a:lnTo>
                  <a:pt x="39137" y="852372"/>
                </a:lnTo>
                <a:lnTo>
                  <a:pt x="31786" y="898744"/>
                </a:lnTo>
                <a:lnTo>
                  <a:pt x="25182" y="945359"/>
                </a:lnTo>
                <a:lnTo>
                  <a:pt x="19331" y="992212"/>
                </a:lnTo>
                <a:lnTo>
                  <a:pt x="14240" y="1039296"/>
                </a:lnTo>
                <a:lnTo>
                  <a:pt x="9915" y="1086604"/>
                </a:lnTo>
                <a:lnTo>
                  <a:pt x="6362" y="1134131"/>
                </a:lnTo>
                <a:lnTo>
                  <a:pt x="3588" y="1181870"/>
                </a:lnTo>
                <a:lnTo>
                  <a:pt x="1599" y="1229816"/>
                </a:lnTo>
                <a:lnTo>
                  <a:pt x="400" y="1277960"/>
                </a:lnTo>
                <a:lnTo>
                  <a:pt x="0" y="1326299"/>
                </a:lnTo>
                <a:lnTo>
                  <a:pt x="400" y="1374636"/>
                </a:lnTo>
                <a:lnTo>
                  <a:pt x="1599" y="1422781"/>
                </a:lnTo>
                <a:lnTo>
                  <a:pt x="3588" y="1470726"/>
                </a:lnTo>
                <a:lnTo>
                  <a:pt x="6362" y="1518465"/>
                </a:lnTo>
                <a:lnTo>
                  <a:pt x="9915" y="1565991"/>
                </a:lnTo>
                <a:lnTo>
                  <a:pt x="14240" y="1613299"/>
                </a:lnTo>
                <a:lnTo>
                  <a:pt x="19331" y="1660383"/>
                </a:lnTo>
                <a:lnTo>
                  <a:pt x="25182" y="1707235"/>
                </a:lnTo>
                <a:lnTo>
                  <a:pt x="31786" y="1753850"/>
                </a:lnTo>
                <a:lnTo>
                  <a:pt x="39137" y="1800222"/>
                </a:lnTo>
                <a:lnTo>
                  <a:pt x="47229" y="1846344"/>
                </a:lnTo>
                <a:lnTo>
                  <a:pt x="56056" y="1892209"/>
                </a:lnTo>
                <a:lnTo>
                  <a:pt x="65611" y="1937813"/>
                </a:lnTo>
                <a:lnTo>
                  <a:pt x="75888" y="1983147"/>
                </a:lnTo>
                <a:lnTo>
                  <a:pt x="86880" y="2028207"/>
                </a:lnTo>
                <a:lnTo>
                  <a:pt x="98582" y="2072986"/>
                </a:lnTo>
                <a:lnTo>
                  <a:pt x="110988" y="2117477"/>
                </a:lnTo>
                <a:lnTo>
                  <a:pt x="124090" y="2161675"/>
                </a:lnTo>
                <a:lnTo>
                  <a:pt x="137882" y="2205573"/>
                </a:lnTo>
                <a:lnTo>
                  <a:pt x="152359" y="2249164"/>
                </a:lnTo>
                <a:lnTo>
                  <a:pt x="167514" y="2292443"/>
                </a:lnTo>
                <a:lnTo>
                  <a:pt x="183340" y="2335403"/>
                </a:lnTo>
                <a:lnTo>
                  <a:pt x="199832" y="2378039"/>
                </a:lnTo>
                <a:lnTo>
                  <a:pt x="216984" y="2420343"/>
                </a:lnTo>
                <a:lnTo>
                  <a:pt x="234788" y="2462309"/>
                </a:lnTo>
                <a:lnTo>
                  <a:pt x="253238" y="2503932"/>
                </a:lnTo>
                <a:lnTo>
                  <a:pt x="272329" y="2545204"/>
                </a:lnTo>
                <a:lnTo>
                  <a:pt x="292054" y="2586120"/>
                </a:lnTo>
                <a:lnTo>
                  <a:pt x="312406" y="2626674"/>
                </a:lnTo>
                <a:lnTo>
                  <a:pt x="333380" y="2666859"/>
                </a:lnTo>
                <a:lnTo>
                  <a:pt x="354969" y="2706668"/>
                </a:lnTo>
                <a:lnTo>
                  <a:pt x="377167" y="2746096"/>
                </a:lnTo>
                <a:lnTo>
                  <a:pt x="399967" y="2785137"/>
                </a:lnTo>
                <a:lnTo>
                  <a:pt x="423364" y="2823783"/>
                </a:lnTo>
                <a:lnTo>
                  <a:pt x="447351" y="2862030"/>
                </a:lnTo>
                <a:lnTo>
                  <a:pt x="471921" y="2899870"/>
                </a:lnTo>
                <a:lnTo>
                  <a:pt x="497069" y="2937297"/>
                </a:lnTo>
                <a:lnTo>
                  <a:pt x="522788" y="2974305"/>
                </a:lnTo>
                <a:lnTo>
                  <a:pt x="549072" y="3010888"/>
                </a:lnTo>
                <a:lnTo>
                  <a:pt x="575914" y="3047039"/>
                </a:lnTo>
                <a:lnTo>
                  <a:pt x="603309" y="3082752"/>
                </a:lnTo>
                <a:lnTo>
                  <a:pt x="631249" y="3118022"/>
                </a:lnTo>
                <a:lnTo>
                  <a:pt x="659730" y="3152841"/>
                </a:lnTo>
                <a:lnTo>
                  <a:pt x="688744" y="3187203"/>
                </a:lnTo>
                <a:lnTo>
                  <a:pt x="718284" y="3221103"/>
                </a:lnTo>
                <a:lnTo>
                  <a:pt x="748346" y="3254533"/>
                </a:lnTo>
                <a:lnTo>
                  <a:pt x="778922" y="3287488"/>
                </a:lnTo>
                <a:lnTo>
                  <a:pt x="810007" y="3319962"/>
                </a:lnTo>
                <a:lnTo>
                  <a:pt x="841594" y="3351947"/>
                </a:lnTo>
                <a:lnTo>
                  <a:pt x="873676" y="3383438"/>
                </a:lnTo>
                <a:lnTo>
                  <a:pt x="906248" y="3414429"/>
                </a:lnTo>
                <a:lnTo>
                  <a:pt x="939302" y="3444913"/>
                </a:lnTo>
                <a:lnTo>
                  <a:pt x="972834" y="3474884"/>
                </a:lnTo>
                <a:lnTo>
                  <a:pt x="1006836" y="3504336"/>
                </a:lnTo>
                <a:lnTo>
                  <a:pt x="1041303" y="3533262"/>
                </a:lnTo>
                <a:lnTo>
                  <a:pt x="1076227" y="3561656"/>
                </a:lnTo>
                <a:lnTo>
                  <a:pt x="1111603" y="3589512"/>
                </a:lnTo>
                <a:lnTo>
                  <a:pt x="1147425" y="3616824"/>
                </a:lnTo>
                <a:lnTo>
                  <a:pt x="1183686" y="3643586"/>
                </a:lnTo>
                <a:lnTo>
                  <a:pt x="1220379" y="3669790"/>
                </a:lnTo>
                <a:lnTo>
                  <a:pt x="1257500" y="3695431"/>
                </a:lnTo>
                <a:lnTo>
                  <a:pt x="1295040" y="3720503"/>
                </a:lnTo>
                <a:lnTo>
                  <a:pt x="1332995" y="3744999"/>
                </a:lnTo>
                <a:lnTo>
                  <a:pt x="1371357" y="3768914"/>
                </a:lnTo>
                <a:lnTo>
                  <a:pt x="1410120" y="3792240"/>
                </a:lnTo>
                <a:lnTo>
                  <a:pt x="1449279" y="3814971"/>
                </a:lnTo>
                <a:lnTo>
                  <a:pt x="1488826" y="3837102"/>
                </a:lnTo>
                <a:lnTo>
                  <a:pt x="1528757" y="3858626"/>
                </a:lnTo>
                <a:lnTo>
                  <a:pt x="1569063" y="3879537"/>
                </a:lnTo>
                <a:lnTo>
                  <a:pt x="1609739" y="3899828"/>
                </a:lnTo>
                <a:lnTo>
                  <a:pt x="1650779" y="3919493"/>
                </a:lnTo>
                <a:lnTo>
                  <a:pt x="1692177" y="3938526"/>
                </a:lnTo>
                <a:lnTo>
                  <a:pt x="1733926" y="3956921"/>
                </a:lnTo>
                <a:lnTo>
                  <a:pt x="1776019" y="3974671"/>
                </a:lnTo>
                <a:lnTo>
                  <a:pt x="1818451" y="3991770"/>
                </a:lnTo>
                <a:lnTo>
                  <a:pt x="1861215" y="4008212"/>
                </a:lnTo>
                <a:lnTo>
                  <a:pt x="1904306" y="4023991"/>
                </a:lnTo>
                <a:lnTo>
                  <a:pt x="1947716" y="4039100"/>
                </a:lnTo>
                <a:lnTo>
                  <a:pt x="1991439" y="4053533"/>
                </a:lnTo>
                <a:lnTo>
                  <a:pt x="2035470" y="4067284"/>
                </a:lnTo>
                <a:lnTo>
                  <a:pt x="2079801" y="4080347"/>
                </a:lnTo>
                <a:lnTo>
                  <a:pt x="2124427" y="4092714"/>
                </a:lnTo>
                <a:lnTo>
                  <a:pt x="2169341" y="4104381"/>
                </a:lnTo>
                <a:lnTo>
                  <a:pt x="2214538" y="4115341"/>
                </a:lnTo>
                <a:lnTo>
                  <a:pt x="2260010" y="4125586"/>
                </a:lnTo>
                <a:lnTo>
                  <a:pt x="2305751" y="4135113"/>
                </a:lnTo>
                <a:lnTo>
                  <a:pt x="2351756" y="4143913"/>
                </a:lnTo>
                <a:lnTo>
                  <a:pt x="2398017" y="4151980"/>
                </a:lnTo>
                <a:lnTo>
                  <a:pt x="2444529" y="4159309"/>
                </a:lnTo>
                <a:lnTo>
                  <a:pt x="2491285" y="4165893"/>
                </a:lnTo>
                <a:lnTo>
                  <a:pt x="2538279" y="4171727"/>
                </a:lnTo>
                <a:lnTo>
                  <a:pt x="2585505" y="4176802"/>
                </a:lnTo>
                <a:lnTo>
                  <a:pt x="2632957" y="4181114"/>
                </a:lnTo>
                <a:lnTo>
                  <a:pt x="2680627" y="4184656"/>
                </a:lnTo>
                <a:lnTo>
                  <a:pt x="2728510" y="4187422"/>
                </a:lnTo>
                <a:lnTo>
                  <a:pt x="2776600" y="4189405"/>
                </a:lnTo>
                <a:lnTo>
                  <a:pt x="2824890" y="4190600"/>
                </a:lnTo>
                <a:lnTo>
                  <a:pt x="2873375" y="4191000"/>
                </a:lnTo>
                <a:lnTo>
                  <a:pt x="2921859" y="4190600"/>
                </a:lnTo>
                <a:lnTo>
                  <a:pt x="2970149" y="4189405"/>
                </a:lnTo>
                <a:lnTo>
                  <a:pt x="3018239" y="4187422"/>
                </a:lnTo>
                <a:lnTo>
                  <a:pt x="3066122" y="4184656"/>
                </a:lnTo>
                <a:lnTo>
                  <a:pt x="3113792" y="4181114"/>
                </a:lnTo>
                <a:lnTo>
                  <a:pt x="3161244" y="4176802"/>
                </a:lnTo>
                <a:lnTo>
                  <a:pt x="3208470" y="4171727"/>
                </a:lnTo>
                <a:lnTo>
                  <a:pt x="3255464" y="4165893"/>
                </a:lnTo>
                <a:lnTo>
                  <a:pt x="3302220" y="4159309"/>
                </a:lnTo>
                <a:lnTo>
                  <a:pt x="3348732" y="4151980"/>
                </a:lnTo>
                <a:lnTo>
                  <a:pt x="3394993" y="4143913"/>
                </a:lnTo>
                <a:lnTo>
                  <a:pt x="3440998" y="4135113"/>
                </a:lnTo>
                <a:lnTo>
                  <a:pt x="3486739" y="4125586"/>
                </a:lnTo>
                <a:lnTo>
                  <a:pt x="3532211" y="4115341"/>
                </a:lnTo>
                <a:lnTo>
                  <a:pt x="3577408" y="4104381"/>
                </a:lnTo>
                <a:lnTo>
                  <a:pt x="3622322" y="4092714"/>
                </a:lnTo>
                <a:lnTo>
                  <a:pt x="3666948" y="4080347"/>
                </a:lnTo>
                <a:lnTo>
                  <a:pt x="3711279" y="4067284"/>
                </a:lnTo>
                <a:lnTo>
                  <a:pt x="3755310" y="4053533"/>
                </a:lnTo>
                <a:lnTo>
                  <a:pt x="3799033" y="4039100"/>
                </a:lnTo>
                <a:lnTo>
                  <a:pt x="3842443" y="4023991"/>
                </a:lnTo>
                <a:lnTo>
                  <a:pt x="3885534" y="4008212"/>
                </a:lnTo>
                <a:lnTo>
                  <a:pt x="3928298" y="3991770"/>
                </a:lnTo>
                <a:lnTo>
                  <a:pt x="3970730" y="3974671"/>
                </a:lnTo>
                <a:lnTo>
                  <a:pt x="4012823" y="3956921"/>
                </a:lnTo>
                <a:lnTo>
                  <a:pt x="4054572" y="3938526"/>
                </a:lnTo>
                <a:lnTo>
                  <a:pt x="4095970" y="3919493"/>
                </a:lnTo>
                <a:lnTo>
                  <a:pt x="4137010" y="3899828"/>
                </a:lnTo>
                <a:lnTo>
                  <a:pt x="4177686" y="3879537"/>
                </a:lnTo>
                <a:lnTo>
                  <a:pt x="4217992" y="3858626"/>
                </a:lnTo>
                <a:lnTo>
                  <a:pt x="4257923" y="3837102"/>
                </a:lnTo>
                <a:lnTo>
                  <a:pt x="4297470" y="3814971"/>
                </a:lnTo>
                <a:lnTo>
                  <a:pt x="4336629" y="3792240"/>
                </a:lnTo>
                <a:lnTo>
                  <a:pt x="4375392" y="3768914"/>
                </a:lnTo>
                <a:lnTo>
                  <a:pt x="4413754" y="3744999"/>
                </a:lnTo>
                <a:lnTo>
                  <a:pt x="4451709" y="3720503"/>
                </a:lnTo>
                <a:lnTo>
                  <a:pt x="4470400" y="3708020"/>
                </a:lnTo>
                <a:lnTo>
                  <a:pt x="325932" y="0"/>
                </a:lnTo>
                <a:close/>
              </a:path>
            </a:pathLst>
          </a:custGeom>
          <a:solidFill>
            <a:srgbClr val="FFF2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225419" y="1430451"/>
            <a:ext cx="11785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60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Hutan</a:t>
            </a:r>
            <a:endParaRPr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27755" y="2241346"/>
            <a:ext cx="29044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87045" algn="l"/>
                <a:tab pos="596265" algn="l"/>
                <a:tab pos="922655" algn="l"/>
                <a:tab pos="1496695" algn="l"/>
                <a:tab pos="1694180" algn="l"/>
                <a:tab pos="2298065" algn="l"/>
              </a:tabLst>
            </a:pP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Har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i	Peringatan	Sedunia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dengan 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cerita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ini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sebagai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persediaan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19326" y="2241346"/>
            <a:ext cx="178498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Mulakan</a:t>
            </a:r>
            <a:r>
              <a:rPr sz="140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perjumpaan </a:t>
            </a:r>
            <a:r>
              <a:rPr sz="1400" spc="-37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membaca</a:t>
            </a:r>
            <a:r>
              <a:rPr sz="1400" spc="-9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pengenalan </a:t>
            </a:r>
            <a:r>
              <a:rPr sz="1400" spc="-37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pentas.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19326" y="3150895"/>
            <a:ext cx="4843780" cy="1307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97205" algn="l"/>
                <a:tab pos="536575" algn="l"/>
                <a:tab pos="694690" algn="l"/>
                <a:tab pos="942975" algn="l"/>
                <a:tab pos="1021715" algn="l"/>
                <a:tab pos="1219200" algn="l"/>
                <a:tab pos="1278255" algn="l"/>
                <a:tab pos="1624965" algn="l"/>
                <a:tab pos="1654175" algn="l"/>
                <a:tab pos="1852930" algn="l"/>
                <a:tab pos="1881505" algn="l"/>
                <a:tab pos="1960880" algn="l"/>
                <a:tab pos="2010410" algn="l"/>
                <a:tab pos="2139950" algn="l"/>
                <a:tab pos="2337435" algn="l"/>
                <a:tab pos="2604135" algn="l"/>
                <a:tab pos="2663190" algn="l"/>
                <a:tab pos="2733675" algn="l"/>
                <a:tab pos="2791460" algn="l"/>
                <a:tab pos="3306445" algn="l"/>
                <a:tab pos="3416935" algn="l"/>
                <a:tab pos="3474085" algn="l"/>
                <a:tab pos="3554095" algn="l"/>
                <a:tab pos="3940175" algn="l"/>
                <a:tab pos="3980815" algn="l"/>
                <a:tab pos="4048760" algn="l"/>
                <a:tab pos="4533900" algn="l"/>
              </a:tabLst>
            </a:pP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Malam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ini	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keadaan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di		hutan		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sangat		sejuk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dan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lembap,	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Miku terasa	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lapar.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Walaupun	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dia	dikelilingi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ole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h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pokok-poko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k		tinggi yang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penu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h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denga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n	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lag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u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dan  bauan,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manakala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haiwan	berlari-larian		dan burung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berterbangan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sambil		menyanyi	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di dahan pokok namun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 Miku		merasa		sangat			keseorangan.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19326" y="4701921"/>
            <a:ext cx="4990465" cy="8775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2560">
              <a:lnSpc>
                <a:spcPct val="100000"/>
              </a:lnSpc>
              <a:spcBef>
                <a:spcPts val="100"/>
              </a:spcBef>
              <a:tabLst>
                <a:tab pos="694690" algn="l"/>
                <a:tab pos="1080770" algn="l"/>
                <a:tab pos="1495425" algn="l"/>
                <a:tab pos="1674495" algn="l"/>
                <a:tab pos="2079625" algn="l"/>
                <a:tab pos="2515235" algn="l"/>
                <a:tab pos="3197860" algn="l"/>
                <a:tab pos="3257550" algn="l"/>
                <a:tab pos="3485515" algn="l"/>
                <a:tab pos="4068445" algn="l"/>
                <a:tab pos="4443730" algn="l"/>
              </a:tabLst>
            </a:pP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Malam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itu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,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huta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n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perasan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.	Mereka		memberitahu	Miku  supaya 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berharap	untuk	apa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sahaja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di	dunia	dan</a:t>
            </a:r>
            <a:endParaRPr sz="1400">
              <a:latin typeface="Arial MT"/>
              <a:cs typeface="Arial MT"/>
            </a:endParaRPr>
          </a:p>
          <a:p>
            <a:pPr marL="12700" marR="5080">
              <a:lnSpc>
                <a:spcPts val="1680"/>
              </a:lnSpc>
              <a:spcBef>
                <a:spcPts val="45"/>
              </a:spcBef>
              <a:tabLst>
                <a:tab pos="754380" algn="l"/>
                <a:tab pos="922655" algn="l"/>
                <a:tab pos="2682240" algn="l"/>
                <a:tab pos="2890520" algn="l"/>
                <a:tab pos="3849370" algn="l"/>
                <a:tab pos="4137025" algn="l"/>
              </a:tabLst>
            </a:pP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mereka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aka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n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menyediakannya	-	melainkan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i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a	melanggar  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peraturan	alam.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19326" y="5821819"/>
            <a:ext cx="4963160" cy="194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3050">
              <a:lnSpc>
                <a:spcPct val="100000"/>
              </a:lnSpc>
              <a:spcBef>
                <a:spcPts val="100"/>
              </a:spcBef>
              <a:tabLst>
                <a:tab pos="536575" algn="l"/>
                <a:tab pos="586105" algn="l"/>
                <a:tab pos="754380" algn="l"/>
                <a:tab pos="951865" algn="l"/>
                <a:tab pos="981710" algn="l"/>
                <a:tab pos="1051560" algn="l"/>
                <a:tab pos="1071245" algn="l"/>
                <a:tab pos="1228725" algn="l"/>
                <a:tab pos="1516380" algn="l"/>
                <a:tab pos="1585595" algn="l"/>
                <a:tab pos="1803400" algn="l"/>
                <a:tab pos="2020570" algn="l"/>
                <a:tab pos="2070100" algn="l"/>
                <a:tab pos="2317750" algn="l"/>
                <a:tab pos="2436495" algn="l"/>
                <a:tab pos="2466340" algn="l"/>
                <a:tab pos="2851785" algn="l"/>
                <a:tab pos="3000375" algn="l"/>
                <a:tab pos="3040380" algn="l"/>
                <a:tab pos="3325495" algn="l"/>
                <a:tab pos="3356610" algn="l"/>
                <a:tab pos="3593465" algn="l"/>
                <a:tab pos="3702685" algn="l"/>
                <a:tab pos="4029075" algn="l"/>
                <a:tab pos="4098290" algn="l"/>
                <a:tab pos="4206240" algn="l"/>
              </a:tabLst>
            </a:pP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Miku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berasa	gembira	dan		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mula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berdoa		untuk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 mendapat	semua yang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dia inginkan</a:t>
            </a:r>
            <a:r>
              <a:rPr sz="1400" spc="39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-	makanan		yang </a:t>
            </a:r>
            <a:r>
              <a:rPr sz="140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lazat,	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katil			yang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empuk,	api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membakar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agar	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kekal </a:t>
            </a:r>
            <a:r>
              <a:rPr sz="140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hangat.	Di			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seluruh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dunia,		orang	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melihat</a:t>
            </a:r>
            <a:r>
              <a:rPr sz="1400" spc="-10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kebahagiaan </a:t>
            </a:r>
            <a:r>
              <a:rPr sz="1400" spc="-37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Miku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dan	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mula	mengharapkan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agar		impian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mereka</a:t>
            </a:r>
            <a:endParaRPr sz="1400">
              <a:latin typeface="Arial MT"/>
              <a:cs typeface="Arial MT"/>
            </a:endParaRPr>
          </a:p>
          <a:p>
            <a:pPr marL="12700" marR="5080">
              <a:lnSpc>
                <a:spcPts val="1680"/>
              </a:lnSpc>
              <a:spcBef>
                <a:spcPts val="45"/>
              </a:spcBef>
              <a:tabLst>
                <a:tab pos="497205" algn="l"/>
                <a:tab pos="546735" algn="l"/>
                <a:tab pos="754380" algn="l"/>
                <a:tab pos="1367790" algn="l"/>
                <a:tab pos="1969770" algn="l"/>
                <a:tab pos="1991360" algn="l"/>
                <a:tab pos="2178685" algn="l"/>
                <a:tab pos="2652395" algn="l"/>
                <a:tab pos="2762885" algn="l"/>
                <a:tab pos="3009900" algn="l"/>
                <a:tab pos="3237865" algn="l"/>
                <a:tab pos="3305175" algn="l"/>
                <a:tab pos="3543935" algn="l"/>
                <a:tab pos="3683635" algn="l"/>
                <a:tab pos="3889375" algn="l"/>
                <a:tab pos="4424045" algn="l"/>
                <a:tab pos="4514850" algn="l"/>
                <a:tab pos="4562475" algn="l"/>
              </a:tabLst>
            </a:pP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jug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a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dipenuhi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.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Huta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n		menjadi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leti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h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da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n		terdesak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untuk 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cuba menggembirakan	semua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orang,	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tetapi	tiada	siapa </a:t>
            </a:r>
            <a:r>
              <a:rPr sz="140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yang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perasan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.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Mengapa	menjaga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ala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	sedangkan	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alam 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mampu	menjaganya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sendiri?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19326" y="8009470"/>
            <a:ext cx="495236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76580" algn="l"/>
                <a:tab pos="1054735" algn="l"/>
                <a:tab pos="1160145" algn="l"/>
                <a:tab pos="1435735" algn="l"/>
                <a:tab pos="1604010" algn="l"/>
                <a:tab pos="1655445" algn="l"/>
                <a:tab pos="1697355" algn="l"/>
                <a:tab pos="1941830" algn="l"/>
                <a:tab pos="1989455" algn="l"/>
                <a:tab pos="2024380" algn="l"/>
                <a:tab pos="2784475" algn="l"/>
                <a:tab pos="2959100" algn="l"/>
                <a:tab pos="3072130" algn="l"/>
                <a:tab pos="3522345" algn="l"/>
                <a:tab pos="3665220" algn="l"/>
                <a:tab pos="3762375" algn="l"/>
                <a:tab pos="3863975" algn="l"/>
                <a:tab pos="4111625" algn="l"/>
                <a:tab pos="4326255" algn="l"/>
              </a:tabLst>
            </a:pP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Pada	suatu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hari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,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d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i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pertengaha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n		</a:t>
            </a:r>
            <a:r>
              <a:rPr sz="1400" spc="-254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musim		sejuk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bersalji, 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Miku memutuskan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dia	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membenci	sejuk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dan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 mengumumkan,	"Hutan, 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jadikan	ia		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cerah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dan	panas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 sekarang!".	Tetapi			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ini			bertentangan dengan		peraturan </a:t>
            </a:r>
            <a:r>
              <a:rPr sz="140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9265E"/>
                </a:solidFill>
                <a:latin typeface="Arial MT"/>
                <a:cs typeface="Arial MT"/>
              </a:rPr>
              <a:t>alam!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53451" y="8618016"/>
            <a:ext cx="636397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Luangkan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sedikit </a:t>
            </a:r>
            <a:r>
              <a:rPr sz="1250" spc="-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masa</a:t>
            </a:r>
            <a:r>
              <a:rPr sz="1250" spc="-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untuk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mengenali </a:t>
            </a:r>
            <a:r>
              <a:rPr sz="1250" spc="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wira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lain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akan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menyertai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dalam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perjalanan </a:t>
            </a:r>
            <a:r>
              <a:rPr sz="1250" spc="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ini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sebelum </a:t>
            </a:r>
            <a:r>
              <a:rPr sz="12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meneruskan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ke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bahagian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seterusnya. </a:t>
            </a:r>
            <a:r>
              <a:rPr sz="12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Bergantung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pada </a:t>
            </a:r>
            <a:r>
              <a:rPr sz="12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saiz </a:t>
            </a:r>
            <a:r>
              <a:rPr sz="1250" spc="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unit </a:t>
            </a:r>
            <a:r>
              <a:rPr sz="1250" spc="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3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anda,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mungkin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mahu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pecahkan kepada </a:t>
            </a:r>
            <a:r>
              <a:rPr sz="12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kumpulan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lebih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kecil.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Sekarang </a:t>
            </a:r>
            <a:r>
              <a:rPr sz="1250" spc="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setelah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berkenalan</a:t>
            </a:r>
            <a:r>
              <a:rPr sz="1250" spc="40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rakan</a:t>
            </a:r>
            <a:r>
              <a:rPr sz="1250" spc="40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pengembara</a:t>
            </a:r>
            <a:r>
              <a:rPr sz="1250" spc="37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3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anda,</a:t>
            </a:r>
            <a:r>
              <a:rPr sz="1250" spc="3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teruskan </a:t>
            </a:r>
            <a:r>
              <a:rPr sz="1250" spc="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perjalanan</a:t>
            </a:r>
            <a:r>
              <a:rPr sz="1250" spc="38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4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Hari </a:t>
            </a:r>
            <a:r>
              <a:rPr sz="1250" spc="4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Peringatan 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Sedunia</a:t>
            </a:r>
            <a:r>
              <a:rPr sz="1250" spc="38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spc="37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untuk  </a:t>
            </a:r>
            <a:r>
              <a:rPr sz="1250" spc="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membantu</a:t>
            </a:r>
            <a:r>
              <a:rPr sz="1250" spc="77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menyelamatkan  </a:t>
            </a:r>
            <a:r>
              <a:rPr sz="1250" spc="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hutan  </a:t>
            </a:r>
            <a:r>
              <a:rPr sz="1250" spc="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dengan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membaca</a:t>
            </a:r>
            <a:r>
              <a:rPr sz="1250" spc="-15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cerita</a:t>
            </a:r>
            <a:r>
              <a:rPr sz="1250" spc="33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seterusnya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14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159115" y="5665501"/>
            <a:ext cx="6344285" cy="2476500"/>
          </a:xfrm>
          <a:custGeom>
            <a:avLst/>
            <a:gdLst/>
            <a:ahLst/>
            <a:cxnLst/>
            <a:rect l="l" t="t" r="r" b="b"/>
            <a:pathLst>
              <a:path w="6344284" h="2476500">
                <a:moveTo>
                  <a:pt x="6191885" y="0"/>
                </a:moveTo>
                <a:lnTo>
                  <a:pt x="152400" y="0"/>
                </a:lnTo>
                <a:lnTo>
                  <a:pt x="104231" y="7768"/>
                </a:lnTo>
                <a:lnTo>
                  <a:pt x="62396" y="29402"/>
                </a:lnTo>
                <a:lnTo>
                  <a:pt x="29405" y="62391"/>
                </a:lnTo>
                <a:lnTo>
                  <a:pt x="7769" y="104226"/>
                </a:lnTo>
                <a:lnTo>
                  <a:pt x="0" y="152400"/>
                </a:lnTo>
                <a:lnTo>
                  <a:pt x="0" y="2324100"/>
                </a:lnTo>
                <a:lnTo>
                  <a:pt x="7769" y="2372268"/>
                </a:lnTo>
                <a:lnTo>
                  <a:pt x="29405" y="2414103"/>
                </a:lnTo>
                <a:lnTo>
                  <a:pt x="62396" y="2447094"/>
                </a:lnTo>
                <a:lnTo>
                  <a:pt x="104231" y="2468730"/>
                </a:lnTo>
                <a:lnTo>
                  <a:pt x="152400" y="2476500"/>
                </a:lnTo>
                <a:lnTo>
                  <a:pt x="6191885" y="2476500"/>
                </a:lnTo>
                <a:lnTo>
                  <a:pt x="6240053" y="2468730"/>
                </a:lnTo>
                <a:lnTo>
                  <a:pt x="6281888" y="2447094"/>
                </a:lnTo>
                <a:lnTo>
                  <a:pt x="6314879" y="2414103"/>
                </a:lnTo>
                <a:lnTo>
                  <a:pt x="6336515" y="2372268"/>
                </a:lnTo>
                <a:lnTo>
                  <a:pt x="6344285" y="2324100"/>
                </a:lnTo>
                <a:lnTo>
                  <a:pt x="6344285" y="152400"/>
                </a:lnTo>
                <a:lnTo>
                  <a:pt x="6336515" y="104226"/>
                </a:lnTo>
                <a:lnTo>
                  <a:pt x="6314879" y="62391"/>
                </a:lnTo>
                <a:lnTo>
                  <a:pt x="6281888" y="29402"/>
                </a:lnTo>
                <a:lnTo>
                  <a:pt x="6240053" y="7768"/>
                </a:lnTo>
                <a:lnTo>
                  <a:pt x="6191885" y="0"/>
                </a:lnTo>
                <a:close/>
              </a:path>
            </a:pathLst>
          </a:custGeom>
          <a:solidFill>
            <a:srgbClr val="F0CF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8356600" y="6075603"/>
            <a:ext cx="5905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92165" algn="l"/>
              </a:tabLst>
            </a:pPr>
            <a:r>
              <a:rPr sz="1200" b="1" spc="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NAMA</a:t>
            </a:r>
            <a:r>
              <a:rPr sz="1200" b="1" spc="-1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6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AHLI</a:t>
            </a:r>
            <a:r>
              <a:rPr sz="1200" b="1" spc="-1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PANDU</a:t>
            </a:r>
            <a:r>
              <a:rPr sz="1200" b="1" spc="-1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PUTER</a:t>
            </a:r>
            <a:r>
              <a:rPr sz="1200" b="1" u="sng" spc="-204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ahoma" panose="020B0604030504040204"/>
                <a:cs typeface="Tahoma" panose="020B0604030504040204"/>
              </a:rPr>
              <a:t>I</a:t>
            </a:r>
            <a:r>
              <a:rPr sz="1200" b="1" u="sng" spc="-120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ahoma" panose="020B0604030504040204"/>
                <a:cs typeface="Tahoma" panose="020B0604030504040204"/>
              </a:rPr>
              <a:t>:</a:t>
            </a:r>
            <a:r>
              <a:rPr sz="1200" b="1" u="sng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ahoma" panose="020B0604030504040204"/>
                <a:cs typeface="Tahoma" panose="020B0604030504040204"/>
              </a:rPr>
              <a:t>	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56600" y="6520154"/>
            <a:ext cx="5905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92165" algn="l"/>
              </a:tabLst>
            </a:pPr>
            <a:r>
              <a:rPr sz="1200" b="1" spc="-4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BINATANG</a:t>
            </a:r>
            <a:r>
              <a:rPr sz="1200" b="1" spc="-1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KEGEMAR</a:t>
            </a:r>
            <a:r>
              <a:rPr sz="1200" b="1" u="sng" spc="30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ahoma" panose="020B0604030504040204"/>
                <a:cs typeface="Tahoma" panose="020B0604030504040204"/>
              </a:rPr>
              <a:t>A</a:t>
            </a:r>
            <a:r>
              <a:rPr sz="1200" b="1" u="sng" spc="-20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ahoma" panose="020B0604030504040204"/>
                <a:cs typeface="Tahoma" panose="020B0604030504040204"/>
              </a:rPr>
              <a:t>N</a:t>
            </a:r>
            <a:r>
              <a:rPr sz="1200" b="1" u="sng" spc="-114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ahoma" panose="020B0604030504040204"/>
                <a:cs typeface="Tahoma" panose="020B0604030504040204"/>
              </a:rPr>
              <a:t> </a:t>
            </a:r>
            <a:r>
              <a:rPr sz="1200" b="1" u="sng" spc="-120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ahoma" panose="020B0604030504040204"/>
                <a:cs typeface="Tahoma" panose="020B0604030504040204"/>
              </a:rPr>
              <a:t>:</a:t>
            </a:r>
            <a:r>
              <a:rPr sz="1200" b="1" u="sng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ahoma" panose="020B0604030504040204"/>
                <a:cs typeface="Tahoma" panose="020B0604030504040204"/>
              </a:rPr>
              <a:t>	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56600" y="6964705"/>
            <a:ext cx="59404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27090" algn="l"/>
              </a:tabLst>
            </a:pPr>
            <a:r>
              <a:rPr sz="1200" b="1" spc="-8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ALA</a:t>
            </a:r>
            <a:r>
              <a:rPr sz="1200" b="1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15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SEKITA</a:t>
            </a:r>
            <a:r>
              <a:rPr sz="1200" b="1" spc="-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10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YAN</a:t>
            </a:r>
            <a:r>
              <a:rPr sz="1200" b="1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00" b="1" spc="-15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3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DIGEMA</a:t>
            </a:r>
            <a:r>
              <a:rPr sz="1200" b="1" spc="-16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29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1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:</a:t>
            </a:r>
            <a:r>
              <a:rPr sz="1200" b="1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8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u="sng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endParaRPr sz="12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56600" y="7409256"/>
            <a:ext cx="5905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92165" algn="l"/>
              </a:tabLst>
            </a:pPr>
            <a:r>
              <a:rPr sz="1200" b="1" spc="-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SAA</a:t>
            </a:r>
            <a:r>
              <a:rPr sz="1200" b="1" spc="-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1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5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PALING</a:t>
            </a:r>
            <a:r>
              <a:rPr sz="1200" b="1" spc="-1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MEMBANGGAKAN</a:t>
            </a:r>
            <a:r>
              <a:rPr sz="1200" b="1" spc="-1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DA</a:t>
            </a:r>
            <a:r>
              <a:rPr sz="1200" b="1" u="sng" spc="-25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ahoma" panose="020B0604030504040204"/>
                <a:cs typeface="Tahoma" panose="020B0604030504040204"/>
              </a:rPr>
              <a:t>LA</a:t>
            </a:r>
            <a:r>
              <a:rPr sz="1200" b="1" u="sng" spc="40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ahoma" panose="020B0604030504040204"/>
                <a:cs typeface="Tahoma" panose="020B0604030504040204"/>
              </a:rPr>
              <a:t>M</a:t>
            </a:r>
            <a:r>
              <a:rPr sz="1200" b="1" u="sng" spc="110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ahoma" panose="020B0604030504040204"/>
                <a:cs typeface="Tahoma" panose="020B0604030504040204"/>
              </a:rPr>
              <a:t> </a:t>
            </a:r>
            <a:r>
              <a:rPr sz="1200" b="1" u="sng" spc="-10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ahoma" panose="020B0604030504040204"/>
                <a:cs typeface="Tahoma" panose="020B0604030504040204"/>
              </a:rPr>
              <a:t>PAND</a:t>
            </a:r>
            <a:r>
              <a:rPr sz="1200" b="1" u="sng" spc="-15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ahoma" panose="020B0604030504040204"/>
                <a:cs typeface="Tahoma" panose="020B0604030504040204"/>
              </a:rPr>
              <a:t>U</a:t>
            </a:r>
            <a:r>
              <a:rPr sz="1200" b="1" u="sng" spc="-120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ahoma" panose="020B0604030504040204"/>
                <a:cs typeface="Tahoma" panose="020B0604030504040204"/>
              </a:rPr>
              <a:t> </a:t>
            </a:r>
            <a:r>
              <a:rPr sz="1200" b="1" u="sng" spc="-70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ahoma" panose="020B0604030504040204"/>
                <a:cs typeface="Tahoma" panose="020B0604030504040204"/>
              </a:rPr>
              <a:t>PUTERI</a:t>
            </a:r>
            <a:r>
              <a:rPr sz="1200" b="1" u="sng" spc="-120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ahoma" panose="020B0604030504040204"/>
                <a:cs typeface="Tahoma" panose="020B0604030504040204"/>
              </a:rPr>
              <a:t>:</a:t>
            </a:r>
            <a:r>
              <a:rPr sz="1200" b="1" u="sng" dirty="0">
                <a:solidFill>
                  <a:srgbClr val="29265E"/>
                </a:solidFill>
                <a:uFill>
                  <a:solidFill>
                    <a:srgbClr val="29265E"/>
                  </a:solidFill>
                </a:uFill>
                <a:latin typeface="Tahoma" panose="020B0604030504040204"/>
                <a:cs typeface="Tahoma" panose="020B0604030504040204"/>
              </a:rPr>
              <a:t>	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4356100" y="0"/>
            <a:ext cx="3657600" cy="1714500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2310529" y="978954"/>
            <a:ext cx="2171065" cy="287020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250" b="1" spc="-7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Pax</a:t>
            </a:r>
            <a:r>
              <a:rPr sz="1250" b="1" spc="-1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8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Lodge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 marR="5080">
              <a:lnSpc>
                <a:spcPct val="107000"/>
              </a:lnSpc>
            </a:pPr>
            <a:r>
              <a:rPr sz="1250" spc="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Pax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Lodge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ialah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"tempat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di  </a:t>
            </a:r>
            <a:r>
              <a:rPr sz="1250" spc="-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mana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orang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tidak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dikenali 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segera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menjadi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kawan".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Pusat  </a:t>
            </a:r>
            <a:r>
              <a:rPr sz="1250" spc="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ini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terletak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Hampstead,  </a:t>
            </a:r>
            <a:r>
              <a:rPr sz="1250" spc="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London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Utara,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bersebelahan 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3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Ibu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Pejabat 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antarabangsa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4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WAGGGS.  </a:t>
            </a:r>
            <a:r>
              <a:rPr sz="1250" spc="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Perkataan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Latin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untuk  </a:t>
            </a:r>
            <a:r>
              <a:rPr sz="1250" spc="-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keamanan,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3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pax,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terdapat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dalam  </a:t>
            </a:r>
            <a:r>
              <a:rPr sz="1250" spc="-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nama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rumah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Baden-Powell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di 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England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(Pax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Hill)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Kenya 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(Paxtu)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mengilhamkan  </a:t>
            </a:r>
            <a:r>
              <a:rPr sz="1250" spc="-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nama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Pax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Lodge</a:t>
            </a:r>
            <a:r>
              <a:rPr sz="1250" b="1" spc="-1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2700" y="-9305"/>
            <a:ext cx="15113000" cy="10643870"/>
            <a:chOff x="0" y="13503"/>
            <a:chExt cx="15113000" cy="10643870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503"/>
              <a:ext cx="15113000" cy="1064335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33150" y="1027391"/>
              <a:ext cx="990587" cy="990587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9243479" y="4614049"/>
            <a:ext cx="4183379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9000"/>
              </a:lnSpc>
              <a:spcBef>
                <a:spcPts val="100"/>
              </a:spcBef>
            </a:pP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Pertama,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seperti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hero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yang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lain,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kami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perlu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mengenali 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anda!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Oleh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itu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setiap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ahli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unit</a:t>
            </a:r>
            <a:r>
              <a:rPr sz="1250" spc="33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anda</a:t>
            </a:r>
            <a:r>
              <a:rPr sz="1250" spc="33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perlu</a:t>
            </a:r>
            <a:r>
              <a:rPr sz="1250" spc="34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menjawab 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empat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soalan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-adakah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anda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mempunyai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KEGEMARAN </a:t>
            </a:r>
            <a:r>
              <a:rPr sz="1250" spc="-33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yang</a:t>
            </a:r>
            <a:r>
              <a:rPr sz="1250" spc="16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sama?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358114" y="10061509"/>
            <a:ext cx="1581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3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15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22845" y="6778991"/>
            <a:ext cx="255905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MY" sz="1400" dirty="0">
                <a:solidFill>
                  <a:srgbClr val="002060"/>
                </a:solidFill>
              </a:rPr>
              <a:t>BAHAGIAN ALAM SEMULA JADI YANG DISUKAI</a:t>
            </a:r>
            <a:endParaRPr lang="en-MY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3000" cy="10668000"/>
          </a:xfrm>
          <a:custGeom>
            <a:avLst/>
            <a:gdLst/>
            <a:ahLst/>
            <a:cxnLst/>
            <a:rect l="l" t="t" r="r" b="b"/>
            <a:pathLst>
              <a:path w="15113000" h="10668000">
                <a:moveTo>
                  <a:pt x="15113000" y="0"/>
                </a:moveTo>
                <a:lnTo>
                  <a:pt x="0" y="0"/>
                </a:lnTo>
                <a:lnTo>
                  <a:pt x="0" y="10668000"/>
                </a:lnTo>
                <a:lnTo>
                  <a:pt x="15113000" y="10668000"/>
                </a:lnTo>
                <a:lnTo>
                  <a:pt x="15113000" y="0"/>
                </a:lnTo>
                <a:close/>
              </a:path>
            </a:pathLst>
          </a:custGeom>
          <a:solidFill>
            <a:srgbClr val="F0CF7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714500" y="6858012"/>
            <a:ext cx="5842000" cy="358418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258416" y="874902"/>
            <a:ext cx="5841999" cy="358419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761314" y="3256013"/>
            <a:ext cx="3067050" cy="4622800"/>
          </a:xfrm>
          <a:custGeom>
            <a:avLst/>
            <a:gdLst/>
            <a:ahLst/>
            <a:cxnLst/>
            <a:rect l="l" t="t" r="r" b="b"/>
            <a:pathLst>
              <a:path w="3067050" h="4622800">
                <a:moveTo>
                  <a:pt x="2914650" y="0"/>
                </a:moveTo>
                <a:lnTo>
                  <a:pt x="152400" y="0"/>
                </a:lnTo>
                <a:lnTo>
                  <a:pt x="104231" y="7769"/>
                </a:lnTo>
                <a:lnTo>
                  <a:pt x="62396" y="29405"/>
                </a:lnTo>
                <a:lnTo>
                  <a:pt x="29405" y="62396"/>
                </a:lnTo>
                <a:lnTo>
                  <a:pt x="7769" y="104231"/>
                </a:lnTo>
                <a:lnTo>
                  <a:pt x="0" y="152400"/>
                </a:lnTo>
                <a:lnTo>
                  <a:pt x="0" y="4470400"/>
                </a:lnTo>
                <a:lnTo>
                  <a:pt x="7769" y="4518573"/>
                </a:lnTo>
                <a:lnTo>
                  <a:pt x="29405" y="4560408"/>
                </a:lnTo>
                <a:lnTo>
                  <a:pt x="62396" y="4593397"/>
                </a:lnTo>
                <a:lnTo>
                  <a:pt x="104231" y="4615031"/>
                </a:lnTo>
                <a:lnTo>
                  <a:pt x="152400" y="4622800"/>
                </a:lnTo>
                <a:lnTo>
                  <a:pt x="2914650" y="4622800"/>
                </a:lnTo>
                <a:lnTo>
                  <a:pt x="2962818" y="4615031"/>
                </a:lnTo>
                <a:lnTo>
                  <a:pt x="3004653" y="4593397"/>
                </a:lnTo>
                <a:lnTo>
                  <a:pt x="3037644" y="4560408"/>
                </a:lnTo>
                <a:lnTo>
                  <a:pt x="3059280" y="4518573"/>
                </a:lnTo>
                <a:lnTo>
                  <a:pt x="3067050" y="4470400"/>
                </a:lnTo>
                <a:lnTo>
                  <a:pt x="3067050" y="152400"/>
                </a:lnTo>
                <a:lnTo>
                  <a:pt x="3059280" y="104231"/>
                </a:lnTo>
                <a:lnTo>
                  <a:pt x="3037644" y="62396"/>
                </a:lnTo>
                <a:lnTo>
                  <a:pt x="3004653" y="29405"/>
                </a:lnTo>
                <a:lnTo>
                  <a:pt x="2962818" y="7769"/>
                </a:lnTo>
                <a:lnTo>
                  <a:pt x="2914650" y="0"/>
                </a:lnTo>
                <a:close/>
              </a:path>
            </a:pathLst>
          </a:custGeom>
          <a:solidFill>
            <a:srgbClr val="FCF0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977087" y="3493098"/>
            <a:ext cx="247904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spc="3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Pilih </a:t>
            </a:r>
            <a:r>
              <a:rPr sz="1250" spc="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aktiviti </a:t>
            </a:r>
            <a:r>
              <a:rPr sz="12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daripada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bahagian </a:t>
            </a:r>
            <a:r>
              <a:rPr sz="1250" spc="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ini </a:t>
            </a:r>
            <a:r>
              <a:rPr sz="1250" spc="-38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lengkapkan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bagi 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menunjukkan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keamanan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bakal 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dicapai.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23067" y="4424121"/>
            <a:ext cx="25126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Selepas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melengkapkan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aktiviti,  teruskan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ke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cerita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seterusnya</a:t>
            </a:r>
            <a:r>
              <a:rPr sz="1250" spc="-114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.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94333" y="5198046"/>
            <a:ext cx="2725506" cy="14234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50" spc="40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1</a:t>
            </a:r>
            <a:r>
              <a:rPr lang="en-MY"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-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Ekosistem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berkembang</a:t>
            </a:r>
            <a:endParaRPr lang="en-MY" sz="1250" spc="-5" dirty="0">
              <a:solidFill>
                <a:srgbClr val="29265E"/>
              </a:solidFill>
              <a:latin typeface="Tahoma" panose="020B0604030504040204"/>
              <a:cs typeface="Tahoma" panose="020B0604030504040204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MY"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             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 </a:t>
            </a:r>
            <a:r>
              <a:rPr sz="1250" spc="-2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maju</a:t>
            </a:r>
            <a:endParaRPr lang="en-MY" sz="1250" spc="-25" dirty="0">
              <a:solidFill>
                <a:srgbClr val="29265E"/>
              </a:solidFill>
              <a:latin typeface="Tahoma" panose="020B0604030504040204"/>
              <a:cs typeface="Tahoma" panose="020B0604030504040204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MY" sz="1250" spc="-25" dirty="0">
              <a:solidFill>
                <a:srgbClr val="29265E"/>
              </a:solidFill>
              <a:latin typeface="Tahoma" panose="020B0604030504040204"/>
              <a:cs typeface="Tahoma" panose="020B0604030504040204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MY" sz="1250" spc="-2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lang="en-MY" sz="1250" spc="-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1B -  </a:t>
            </a:r>
            <a:r>
              <a:rPr lang="en-MY" sz="1250" spc="-2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Tunjukkan</a:t>
            </a:r>
            <a:r>
              <a:rPr lang="en-MY" sz="1250" spc="-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250" spc="-2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cara</a:t>
            </a:r>
            <a:r>
              <a:rPr lang="en-MY" sz="1250" spc="-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250" spc="-2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bagaimana</a:t>
            </a:r>
            <a:endParaRPr lang="en-MY" sz="1250" spc="-25" dirty="0">
              <a:solidFill>
                <a:srgbClr val="29265E"/>
              </a:solidFill>
              <a:latin typeface="Tahoma" panose="020B0604030504040204"/>
              <a:cs typeface="Tahoma" panose="020B0604030504040204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MY" sz="1250" spc="-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                  </a:t>
            </a:r>
            <a:r>
              <a:rPr lang="en-MY" sz="1250" spc="-2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segala-galanya</a:t>
            </a:r>
            <a:r>
              <a:rPr lang="en-MY" sz="1250" spc="-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di </a:t>
            </a:r>
            <a:r>
              <a:rPr lang="en-MY" sz="1250" spc="-2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alam</a:t>
            </a:r>
            <a:endParaRPr lang="en-MY" sz="1250" spc="-25" dirty="0">
              <a:solidFill>
                <a:srgbClr val="29265E"/>
              </a:solidFill>
              <a:latin typeface="Tahoma" panose="020B0604030504040204"/>
              <a:cs typeface="Tahoma" panose="020B0604030504040204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MY" sz="1250" spc="-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                  </a:t>
            </a:r>
            <a:r>
              <a:rPr lang="en-MY" sz="1250" spc="-2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semula</a:t>
            </a:r>
            <a:r>
              <a:rPr lang="en-MY" sz="1250" spc="-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250" spc="-2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jadi</a:t>
            </a:r>
            <a:r>
              <a:rPr lang="en-MY" sz="1250" spc="-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lang="en-MY" sz="1250" spc="-2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berfungsi</a:t>
            </a:r>
            <a:endParaRPr lang="en-MY" sz="1250" spc="-25" dirty="0">
              <a:solidFill>
                <a:srgbClr val="29265E"/>
              </a:solidFill>
              <a:latin typeface="Tahoma" panose="020B0604030504040204"/>
              <a:cs typeface="Tahoma" panose="020B0604030504040204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MY" sz="1250" spc="-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                  </a:t>
            </a:r>
            <a:r>
              <a:rPr lang="en-MY" sz="1250" spc="-25" dirty="0" err="1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bersama</a:t>
            </a:r>
            <a:endParaRPr sz="125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642600" y="0"/>
            <a:ext cx="4470400" cy="4191000"/>
          </a:xfrm>
          <a:custGeom>
            <a:avLst/>
            <a:gdLst/>
            <a:ahLst/>
            <a:cxnLst/>
            <a:rect l="l" t="t" r="r" b="b"/>
            <a:pathLst>
              <a:path w="4470400" h="4191000">
                <a:moveTo>
                  <a:pt x="325932" y="0"/>
                </a:moveTo>
                <a:lnTo>
                  <a:pt x="292054" y="66469"/>
                </a:lnTo>
                <a:lnTo>
                  <a:pt x="272329" y="107385"/>
                </a:lnTo>
                <a:lnTo>
                  <a:pt x="253238" y="148658"/>
                </a:lnTo>
                <a:lnTo>
                  <a:pt x="234788" y="190281"/>
                </a:lnTo>
                <a:lnTo>
                  <a:pt x="216984" y="232247"/>
                </a:lnTo>
                <a:lnTo>
                  <a:pt x="199832" y="274552"/>
                </a:lnTo>
                <a:lnTo>
                  <a:pt x="183340" y="317187"/>
                </a:lnTo>
                <a:lnTo>
                  <a:pt x="167514" y="360148"/>
                </a:lnTo>
                <a:lnTo>
                  <a:pt x="152359" y="403427"/>
                </a:lnTo>
                <a:lnTo>
                  <a:pt x="137882" y="447019"/>
                </a:lnTo>
                <a:lnTo>
                  <a:pt x="124090" y="490917"/>
                </a:lnTo>
                <a:lnTo>
                  <a:pt x="110988" y="535114"/>
                </a:lnTo>
                <a:lnTo>
                  <a:pt x="98582" y="579606"/>
                </a:lnTo>
                <a:lnTo>
                  <a:pt x="86880" y="624385"/>
                </a:lnTo>
                <a:lnTo>
                  <a:pt x="75888" y="669445"/>
                </a:lnTo>
                <a:lnTo>
                  <a:pt x="65611" y="714780"/>
                </a:lnTo>
                <a:lnTo>
                  <a:pt x="56056" y="760384"/>
                </a:lnTo>
                <a:lnTo>
                  <a:pt x="47229" y="806250"/>
                </a:lnTo>
                <a:lnTo>
                  <a:pt x="39137" y="852372"/>
                </a:lnTo>
                <a:lnTo>
                  <a:pt x="31786" y="898744"/>
                </a:lnTo>
                <a:lnTo>
                  <a:pt x="25182" y="945359"/>
                </a:lnTo>
                <a:lnTo>
                  <a:pt x="19331" y="992212"/>
                </a:lnTo>
                <a:lnTo>
                  <a:pt x="14240" y="1039296"/>
                </a:lnTo>
                <a:lnTo>
                  <a:pt x="9915" y="1086604"/>
                </a:lnTo>
                <a:lnTo>
                  <a:pt x="6362" y="1134131"/>
                </a:lnTo>
                <a:lnTo>
                  <a:pt x="3588" y="1181870"/>
                </a:lnTo>
                <a:lnTo>
                  <a:pt x="1599" y="1229816"/>
                </a:lnTo>
                <a:lnTo>
                  <a:pt x="400" y="1277960"/>
                </a:lnTo>
                <a:lnTo>
                  <a:pt x="0" y="1326299"/>
                </a:lnTo>
                <a:lnTo>
                  <a:pt x="400" y="1374636"/>
                </a:lnTo>
                <a:lnTo>
                  <a:pt x="1599" y="1422781"/>
                </a:lnTo>
                <a:lnTo>
                  <a:pt x="3588" y="1470726"/>
                </a:lnTo>
                <a:lnTo>
                  <a:pt x="6362" y="1518465"/>
                </a:lnTo>
                <a:lnTo>
                  <a:pt x="9915" y="1565991"/>
                </a:lnTo>
                <a:lnTo>
                  <a:pt x="14240" y="1613299"/>
                </a:lnTo>
                <a:lnTo>
                  <a:pt x="19331" y="1660383"/>
                </a:lnTo>
                <a:lnTo>
                  <a:pt x="25182" y="1707235"/>
                </a:lnTo>
                <a:lnTo>
                  <a:pt x="31786" y="1753850"/>
                </a:lnTo>
                <a:lnTo>
                  <a:pt x="39137" y="1800222"/>
                </a:lnTo>
                <a:lnTo>
                  <a:pt x="47229" y="1846344"/>
                </a:lnTo>
                <a:lnTo>
                  <a:pt x="56056" y="1892209"/>
                </a:lnTo>
                <a:lnTo>
                  <a:pt x="65611" y="1937813"/>
                </a:lnTo>
                <a:lnTo>
                  <a:pt x="75888" y="1983147"/>
                </a:lnTo>
                <a:lnTo>
                  <a:pt x="86880" y="2028207"/>
                </a:lnTo>
                <a:lnTo>
                  <a:pt x="98582" y="2072986"/>
                </a:lnTo>
                <a:lnTo>
                  <a:pt x="110988" y="2117477"/>
                </a:lnTo>
                <a:lnTo>
                  <a:pt x="124090" y="2161675"/>
                </a:lnTo>
                <a:lnTo>
                  <a:pt x="137882" y="2205573"/>
                </a:lnTo>
                <a:lnTo>
                  <a:pt x="152359" y="2249164"/>
                </a:lnTo>
                <a:lnTo>
                  <a:pt x="167514" y="2292443"/>
                </a:lnTo>
                <a:lnTo>
                  <a:pt x="183340" y="2335403"/>
                </a:lnTo>
                <a:lnTo>
                  <a:pt x="199832" y="2378039"/>
                </a:lnTo>
                <a:lnTo>
                  <a:pt x="216984" y="2420343"/>
                </a:lnTo>
                <a:lnTo>
                  <a:pt x="234788" y="2462309"/>
                </a:lnTo>
                <a:lnTo>
                  <a:pt x="253238" y="2503932"/>
                </a:lnTo>
                <a:lnTo>
                  <a:pt x="272329" y="2545204"/>
                </a:lnTo>
                <a:lnTo>
                  <a:pt x="292054" y="2586120"/>
                </a:lnTo>
                <a:lnTo>
                  <a:pt x="312406" y="2626674"/>
                </a:lnTo>
                <a:lnTo>
                  <a:pt x="333380" y="2666859"/>
                </a:lnTo>
                <a:lnTo>
                  <a:pt x="354969" y="2706668"/>
                </a:lnTo>
                <a:lnTo>
                  <a:pt x="377167" y="2746096"/>
                </a:lnTo>
                <a:lnTo>
                  <a:pt x="399967" y="2785137"/>
                </a:lnTo>
                <a:lnTo>
                  <a:pt x="423364" y="2823783"/>
                </a:lnTo>
                <a:lnTo>
                  <a:pt x="447351" y="2862030"/>
                </a:lnTo>
                <a:lnTo>
                  <a:pt x="471921" y="2899870"/>
                </a:lnTo>
                <a:lnTo>
                  <a:pt x="497069" y="2937297"/>
                </a:lnTo>
                <a:lnTo>
                  <a:pt x="522788" y="2974305"/>
                </a:lnTo>
                <a:lnTo>
                  <a:pt x="549072" y="3010888"/>
                </a:lnTo>
                <a:lnTo>
                  <a:pt x="575914" y="3047039"/>
                </a:lnTo>
                <a:lnTo>
                  <a:pt x="603309" y="3082752"/>
                </a:lnTo>
                <a:lnTo>
                  <a:pt x="631249" y="3118022"/>
                </a:lnTo>
                <a:lnTo>
                  <a:pt x="659730" y="3152841"/>
                </a:lnTo>
                <a:lnTo>
                  <a:pt x="688744" y="3187203"/>
                </a:lnTo>
                <a:lnTo>
                  <a:pt x="718284" y="3221103"/>
                </a:lnTo>
                <a:lnTo>
                  <a:pt x="748346" y="3254533"/>
                </a:lnTo>
                <a:lnTo>
                  <a:pt x="778922" y="3287488"/>
                </a:lnTo>
                <a:lnTo>
                  <a:pt x="810007" y="3319962"/>
                </a:lnTo>
                <a:lnTo>
                  <a:pt x="841594" y="3351947"/>
                </a:lnTo>
                <a:lnTo>
                  <a:pt x="873676" y="3383438"/>
                </a:lnTo>
                <a:lnTo>
                  <a:pt x="906248" y="3414429"/>
                </a:lnTo>
                <a:lnTo>
                  <a:pt x="939302" y="3444913"/>
                </a:lnTo>
                <a:lnTo>
                  <a:pt x="972834" y="3474884"/>
                </a:lnTo>
                <a:lnTo>
                  <a:pt x="1006836" y="3504336"/>
                </a:lnTo>
                <a:lnTo>
                  <a:pt x="1041303" y="3533262"/>
                </a:lnTo>
                <a:lnTo>
                  <a:pt x="1076227" y="3561656"/>
                </a:lnTo>
                <a:lnTo>
                  <a:pt x="1111603" y="3589512"/>
                </a:lnTo>
                <a:lnTo>
                  <a:pt x="1147425" y="3616824"/>
                </a:lnTo>
                <a:lnTo>
                  <a:pt x="1183686" y="3643586"/>
                </a:lnTo>
                <a:lnTo>
                  <a:pt x="1220379" y="3669790"/>
                </a:lnTo>
                <a:lnTo>
                  <a:pt x="1257500" y="3695431"/>
                </a:lnTo>
                <a:lnTo>
                  <a:pt x="1295040" y="3720503"/>
                </a:lnTo>
                <a:lnTo>
                  <a:pt x="1332995" y="3744999"/>
                </a:lnTo>
                <a:lnTo>
                  <a:pt x="1371357" y="3768914"/>
                </a:lnTo>
                <a:lnTo>
                  <a:pt x="1410120" y="3792240"/>
                </a:lnTo>
                <a:lnTo>
                  <a:pt x="1449279" y="3814971"/>
                </a:lnTo>
                <a:lnTo>
                  <a:pt x="1488826" y="3837102"/>
                </a:lnTo>
                <a:lnTo>
                  <a:pt x="1528757" y="3858626"/>
                </a:lnTo>
                <a:lnTo>
                  <a:pt x="1569063" y="3879537"/>
                </a:lnTo>
                <a:lnTo>
                  <a:pt x="1609739" y="3899828"/>
                </a:lnTo>
                <a:lnTo>
                  <a:pt x="1650779" y="3919493"/>
                </a:lnTo>
                <a:lnTo>
                  <a:pt x="1692177" y="3938526"/>
                </a:lnTo>
                <a:lnTo>
                  <a:pt x="1733926" y="3956921"/>
                </a:lnTo>
                <a:lnTo>
                  <a:pt x="1776019" y="3974671"/>
                </a:lnTo>
                <a:lnTo>
                  <a:pt x="1818451" y="3991770"/>
                </a:lnTo>
                <a:lnTo>
                  <a:pt x="1861215" y="4008212"/>
                </a:lnTo>
                <a:lnTo>
                  <a:pt x="1904306" y="4023991"/>
                </a:lnTo>
                <a:lnTo>
                  <a:pt x="1947716" y="4039100"/>
                </a:lnTo>
                <a:lnTo>
                  <a:pt x="1991439" y="4053533"/>
                </a:lnTo>
                <a:lnTo>
                  <a:pt x="2035470" y="4067284"/>
                </a:lnTo>
                <a:lnTo>
                  <a:pt x="2079801" y="4080347"/>
                </a:lnTo>
                <a:lnTo>
                  <a:pt x="2124427" y="4092714"/>
                </a:lnTo>
                <a:lnTo>
                  <a:pt x="2169341" y="4104381"/>
                </a:lnTo>
                <a:lnTo>
                  <a:pt x="2214538" y="4115341"/>
                </a:lnTo>
                <a:lnTo>
                  <a:pt x="2260010" y="4125586"/>
                </a:lnTo>
                <a:lnTo>
                  <a:pt x="2305751" y="4135113"/>
                </a:lnTo>
                <a:lnTo>
                  <a:pt x="2351756" y="4143913"/>
                </a:lnTo>
                <a:lnTo>
                  <a:pt x="2398017" y="4151980"/>
                </a:lnTo>
                <a:lnTo>
                  <a:pt x="2444529" y="4159309"/>
                </a:lnTo>
                <a:lnTo>
                  <a:pt x="2491285" y="4165893"/>
                </a:lnTo>
                <a:lnTo>
                  <a:pt x="2538279" y="4171727"/>
                </a:lnTo>
                <a:lnTo>
                  <a:pt x="2585505" y="4176802"/>
                </a:lnTo>
                <a:lnTo>
                  <a:pt x="2632957" y="4181114"/>
                </a:lnTo>
                <a:lnTo>
                  <a:pt x="2680627" y="4184656"/>
                </a:lnTo>
                <a:lnTo>
                  <a:pt x="2728510" y="4187422"/>
                </a:lnTo>
                <a:lnTo>
                  <a:pt x="2776600" y="4189405"/>
                </a:lnTo>
                <a:lnTo>
                  <a:pt x="2824890" y="4190600"/>
                </a:lnTo>
                <a:lnTo>
                  <a:pt x="2873375" y="4191000"/>
                </a:lnTo>
                <a:lnTo>
                  <a:pt x="2921859" y="4190600"/>
                </a:lnTo>
                <a:lnTo>
                  <a:pt x="2970149" y="4189405"/>
                </a:lnTo>
                <a:lnTo>
                  <a:pt x="3018239" y="4187422"/>
                </a:lnTo>
                <a:lnTo>
                  <a:pt x="3066122" y="4184656"/>
                </a:lnTo>
                <a:lnTo>
                  <a:pt x="3113792" y="4181114"/>
                </a:lnTo>
                <a:lnTo>
                  <a:pt x="3161244" y="4176802"/>
                </a:lnTo>
                <a:lnTo>
                  <a:pt x="3208470" y="4171727"/>
                </a:lnTo>
                <a:lnTo>
                  <a:pt x="3255464" y="4165893"/>
                </a:lnTo>
                <a:lnTo>
                  <a:pt x="3302220" y="4159309"/>
                </a:lnTo>
                <a:lnTo>
                  <a:pt x="3348732" y="4151980"/>
                </a:lnTo>
                <a:lnTo>
                  <a:pt x="3394993" y="4143913"/>
                </a:lnTo>
                <a:lnTo>
                  <a:pt x="3440998" y="4135113"/>
                </a:lnTo>
                <a:lnTo>
                  <a:pt x="3486739" y="4125586"/>
                </a:lnTo>
                <a:lnTo>
                  <a:pt x="3532211" y="4115341"/>
                </a:lnTo>
                <a:lnTo>
                  <a:pt x="3577408" y="4104381"/>
                </a:lnTo>
                <a:lnTo>
                  <a:pt x="3622322" y="4092714"/>
                </a:lnTo>
                <a:lnTo>
                  <a:pt x="3666948" y="4080347"/>
                </a:lnTo>
                <a:lnTo>
                  <a:pt x="3711279" y="4067284"/>
                </a:lnTo>
                <a:lnTo>
                  <a:pt x="3755310" y="4053533"/>
                </a:lnTo>
                <a:lnTo>
                  <a:pt x="3799033" y="4039100"/>
                </a:lnTo>
                <a:lnTo>
                  <a:pt x="3842443" y="4023991"/>
                </a:lnTo>
                <a:lnTo>
                  <a:pt x="3885534" y="4008212"/>
                </a:lnTo>
                <a:lnTo>
                  <a:pt x="3928298" y="3991770"/>
                </a:lnTo>
                <a:lnTo>
                  <a:pt x="3970730" y="3974671"/>
                </a:lnTo>
                <a:lnTo>
                  <a:pt x="4012823" y="3956921"/>
                </a:lnTo>
                <a:lnTo>
                  <a:pt x="4054572" y="3938526"/>
                </a:lnTo>
                <a:lnTo>
                  <a:pt x="4095970" y="3919493"/>
                </a:lnTo>
                <a:lnTo>
                  <a:pt x="4137010" y="3899828"/>
                </a:lnTo>
                <a:lnTo>
                  <a:pt x="4177686" y="3879537"/>
                </a:lnTo>
                <a:lnTo>
                  <a:pt x="4217992" y="3858626"/>
                </a:lnTo>
                <a:lnTo>
                  <a:pt x="4257923" y="3837102"/>
                </a:lnTo>
                <a:lnTo>
                  <a:pt x="4297470" y="3814971"/>
                </a:lnTo>
                <a:lnTo>
                  <a:pt x="4336629" y="3792240"/>
                </a:lnTo>
                <a:lnTo>
                  <a:pt x="4375392" y="3768914"/>
                </a:lnTo>
                <a:lnTo>
                  <a:pt x="4413754" y="3744999"/>
                </a:lnTo>
                <a:lnTo>
                  <a:pt x="4451709" y="3720503"/>
                </a:lnTo>
                <a:lnTo>
                  <a:pt x="4470400" y="3708020"/>
                </a:lnTo>
                <a:lnTo>
                  <a:pt x="325932" y="0"/>
                </a:lnTo>
                <a:close/>
              </a:path>
            </a:pathLst>
          </a:custGeom>
          <a:solidFill>
            <a:srgbClr val="FFF2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2063044" y="970851"/>
            <a:ext cx="2626360" cy="266700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250" b="1" spc="-4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Ou</a:t>
            </a:r>
            <a:r>
              <a:rPr sz="1250" b="1" spc="-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b="1" spc="-13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6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Chalet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 marR="5080">
              <a:lnSpc>
                <a:spcPct val="107000"/>
              </a:lnSpc>
            </a:pPr>
            <a:r>
              <a:rPr sz="1250" spc="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Terletak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tinggi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Swiss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Alps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yang  </a:t>
            </a:r>
            <a:r>
              <a:rPr sz="1250" spc="-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indah,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Our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Chalet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telah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menjadi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pusat  </a:t>
            </a:r>
            <a:r>
              <a:rPr sz="1250" spc="-2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pengembaraan,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perhubungan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dan  persahabatan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sejak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tahun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1932.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 marR="81280">
              <a:lnSpc>
                <a:spcPct val="107000"/>
              </a:lnSpc>
            </a:pPr>
            <a:r>
              <a:rPr sz="1250" spc="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Chalet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kami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mempunyai 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pemandangan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pergunungan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yang 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menakjubkan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banyak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aktiviti 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dilihat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dilakukan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di 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kawasan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sekitar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pasti  </a:t>
            </a:r>
            <a:r>
              <a:rPr sz="12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dapat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temui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sesuatu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istimewa 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berhubung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250" spc="-15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semula  </a:t>
            </a:r>
            <a:r>
              <a:rPr sz="1250" spc="-3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jadi.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923104" y="1028712"/>
            <a:ext cx="4190365" cy="9639300"/>
            <a:chOff x="10923104" y="1028712"/>
            <a:chExt cx="4190365" cy="963930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66349" y="3219449"/>
              <a:ext cx="2438335" cy="74485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98835" y="2666999"/>
              <a:ext cx="2314163" cy="79913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23104" y="1028712"/>
              <a:ext cx="990587" cy="99058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91705" y="1496504"/>
            <a:ext cx="5965190" cy="1581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165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Th</a:t>
            </a:r>
            <a:r>
              <a:rPr sz="3600" b="1" i="1" spc="-95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e</a:t>
            </a:r>
            <a:r>
              <a:rPr sz="3600" b="1" i="1" spc="-400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i="1" spc="-204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C</a:t>
            </a:r>
            <a:r>
              <a:rPr sz="3600" b="1" i="1" spc="-165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or</a:t>
            </a:r>
            <a:r>
              <a:rPr sz="3600" b="1" i="1" spc="-20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n</a:t>
            </a:r>
            <a:r>
              <a:rPr sz="3600" b="1" i="1" spc="-400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i="1" spc="-150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Maiden</a:t>
            </a:r>
            <a:r>
              <a:rPr sz="3600" b="1" i="1" spc="-5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s</a:t>
            </a:r>
            <a:r>
              <a:rPr sz="3600" b="1" i="1" spc="-400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i="1" spc="-90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an</a:t>
            </a:r>
            <a:r>
              <a:rPr sz="3600" b="1" i="1" spc="50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d</a:t>
            </a:r>
            <a:r>
              <a:rPr sz="3600" b="1" i="1" spc="-400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i="1" spc="-195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Th</a:t>
            </a:r>
            <a:r>
              <a:rPr sz="3600" b="1" i="1" spc="-40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e</a:t>
            </a:r>
            <a:r>
              <a:rPr sz="3600" b="1" i="1" spc="-400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i="1" spc="-210" dirty="0">
                <a:solidFill>
                  <a:srgbClr val="29265E"/>
                </a:solidFill>
                <a:latin typeface="Times New Roman" panose="02020603050405020304"/>
                <a:cs typeface="Times New Roman" panose="02020603050405020304"/>
              </a:rPr>
              <a:t>Mouse</a:t>
            </a:r>
            <a:endParaRPr sz="3600">
              <a:latin typeface="Times New Roman" panose="02020603050405020304"/>
              <a:cs typeface="Times New Roman" panose="02020603050405020304"/>
            </a:endParaRPr>
          </a:p>
          <a:p>
            <a:pPr marL="742950" marR="262255" algn="just">
              <a:lnSpc>
                <a:spcPct val="107000"/>
              </a:lnSpc>
              <a:spcBef>
                <a:spcPts val="1530"/>
              </a:spcBef>
            </a:pPr>
            <a:r>
              <a:rPr sz="1250" i="1" dirty="0">
                <a:solidFill>
                  <a:srgbClr val="29265E"/>
                </a:solidFill>
                <a:latin typeface="Arial" panose="020B0604020202020204"/>
                <a:cs typeface="Arial" panose="020B0604020202020204"/>
              </a:rPr>
              <a:t>The</a:t>
            </a:r>
            <a:r>
              <a:rPr sz="1250" i="1" spc="5" dirty="0">
                <a:solidFill>
                  <a:srgbClr val="29265E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250" i="1" spc="-5" dirty="0">
                <a:solidFill>
                  <a:srgbClr val="29265E"/>
                </a:solidFill>
                <a:latin typeface="Arial" panose="020B0604020202020204"/>
                <a:cs typeface="Arial" panose="020B0604020202020204"/>
              </a:rPr>
              <a:t>Corn</a:t>
            </a:r>
            <a:r>
              <a:rPr sz="1250" i="1" dirty="0">
                <a:solidFill>
                  <a:srgbClr val="29265E"/>
                </a:solidFill>
                <a:latin typeface="Arial" panose="020B0604020202020204"/>
                <a:cs typeface="Arial" panose="020B0604020202020204"/>
              </a:rPr>
              <a:t> Maidens</a:t>
            </a:r>
            <a:r>
              <a:rPr sz="1250" i="1" spc="5" dirty="0">
                <a:solidFill>
                  <a:srgbClr val="29265E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mempunyai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tugas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penting: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pada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setiap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musim </a:t>
            </a:r>
            <a:r>
              <a:rPr sz="1250" spc="-33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bunga,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mereka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akan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menari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untuk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mengajar tumbuhan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baharu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cara 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meregang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dan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membesar,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bagi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memastikan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ekosistem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sentiasa 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terhubung</a:t>
            </a:r>
            <a:r>
              <a:rPr sz="1250" spc="32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supaya</a:t>
            </a:r>
            <a:r>
              <a:rPr sz="1250" spc="32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semua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makhluk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 dapat</a:t>
            </a:r>
            <a:r>
              <a:rPr sz="1250" spc="-1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hidup</a:t>
            </a:r>
            <a:r>
              <a:rPr sz="1250" spc="-1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bersama-sama.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22285" y="3256013"/>
            <a:ext cx="497840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Sementara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itu,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seekor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tikus</a:t>
            </a:r>
            <a:r>
              <a:rPr sz="1250" spc="34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yang</a:t>
            </a:r>
            <a:r>
              <a:rPr sz="1250" spc="34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kelaparan</a:t>
            </a:r>
            <a:r>
              <a:rPr sz="1250" spc="3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sedang</a:t>
            </a:r>
            <a:r>
              <a:rPr sz="1250" spc="34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menunggu 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untuk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memakan</a:t>
            </a:r>
            <a:r>
              <a:rPr sz="1250" spc="3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tumbuh-tumbuhan</a:t>
            </a:r>
            <a:r>
              <a:rPr sz="1250" spc="3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musim</a:t>
            </a:r>
            <a:r>
              <a:rPr sz="1250" spc="3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bunga</a:t>
            </a:r>
            <a:r>
              <a:rPr sz="1250" spc="34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tersebut</a:t>
            </a:r>
            <a:r>
              <a:rPr sz="1250" spc="3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-  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ia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telah</a:t>
            </a:r>
            <a:r>
              <a:rPr sz="1250" spc="3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tidur sepanjang</a:t>
            </a:r>
            <a:r>
              <a:rPr sz="1250" spc="34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musim</a:t>
            </a:r>
            <a:r>
              <a:rPr sz="1250" spc="34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sejuk,</a:t>
            </a:r>
            <a:r>
              <a:rPr sz="1250" spc="3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lalu</a:t>
            </a:r>
            <a:r>
              <a:rPr sz="1250" spc="33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mengimpikan</a:t>
            </a:r>
            <a:r>
              <a:rPr sz="1250" spc="3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makanan, 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dan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sebaik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sahaja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jagung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mula tumbuh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ia akan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mempunyai sesuatu 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yang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 lazat untuk dimakan!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22285" y="4475213"/>
            <a:ext cx="4979035" cy="144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Tetapi kemudian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hutan itu lenyap. </a:t>
            </a:r>
            <a:r>
              <a:rPr sz="1250" i="1" dirty="0">
                <a:solidFill>
                  <a:srgbClr val="29265E"/>
                </a:solidFill>
                <a:latin typeface="Arial" panose="020B0604020202020204"/>
                <a:cs typeface="Arial" panose="020B0604020202020204"/>
              </a:rPr>
              <a:t>The Maidens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bermati-matian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cuba 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untuk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menunjukkan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kepada</a:t>
            </a:r>
            <a:r>
              <a:rPr sz="1250" spc="34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semua</a:t>
            </a:r>
            <a:r>
              <a:rPr sz="1250" spc="34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orang</a:t>
            </a:r>
            <a:r>
              <a:rPr sz="1250" spc="34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bahawa</a:t>
            </a:r>
            <a:r>
              <a:rPr sz="1250" spc="33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ada</a:t>
            </a:r>
            <a:r>
              <a:rPr sz="1250" spc="34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sesuatu 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yang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tidak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kena, tanpa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tumbuh-tumbuhan,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tiada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air</a:t>
            </a:r>
            <a:r>
              <a:rPr sz="1250" spc="33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dan</a:t>
            </a:r>
            <a:r>
              <a:rPr sz="1250" spc="33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haiwan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seperti</a:t>
            </a:r>
            <a:r>
              <a:rPr sz="1250" spc="34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tikus</a:t>
            </a:r>
            <a:r>
              <a:rPr sz="1250" spc="34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dibiarkan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kesepian</a:t>
            </a:r>
            <a:r>
              <a:rPr sz="1250" spc="35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dan</a:t>
            </a:r>
            <a:r>
              <a:rPr sz="1250" spc="34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kelaparan</a:t>
            </a:r>
            <a:r>
              <a:rPr sz="1250" spc="3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-</a:t>
            </a:r>
            <a:r>
              <a:rPr sz="1250" spc="3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tetapi  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orang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ramai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hanya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ketawa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melihat kebimbangan mereka. Apakah kaitan </a:t>
            </a:r>
            <a:r>
              <a:rPr sz="1250" spc="-33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tarian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dengan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tumbuhan?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Orang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ramai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tidak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peduli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dari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mana 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datangnya</a:t>
            </a:r>
            <a:r>
              <a:rPr sz="1250" spc="2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barang-barang</a:t>
            </a:r>
            <a:r>
              <a:rPr sz="1250" spc="2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mereka,</a:t>
            </a:r>
            <a:r>
              <a:rPr sz="1250" spc="1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mereka</a:t>
            </a:r>
            <a:r>
              <a:rPr sz="1250" spc="1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mahu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 lebih!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22285" y="6100813"/>
            <a:ext cx="497776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Gadis-gadis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itu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menyerah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dan bersembunyi di dalam gua gunung.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Sekarang,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apabila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tumbuhan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baru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bergelut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ke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permukaan,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mereka 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hilang dan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keliru -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bagaimana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ia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tumbuh?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Bagaimanakah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mereka 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mencapai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air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dengan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akar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mereka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dan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membuat makanan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daripada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matahari? Tikus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itu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juga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keliru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-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ia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bermati-matian</a:t>
            </a:r>
            <a:r>
              <a:rPr sz="1250" spc="9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menghidu</a:t>
            </a:r>
            <a:r>
              <a:rPr sz="1250" spc="8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mencari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22285" y="7129513"/>
            <a:ext cx="497713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0905" algn="l"/>
                <a:tab pos="1461135" algn="l"/>
                <a:tab pos="2153920" algn="l"/>
                <a:tab pos="2458720" algn="l"/>
                <a:tab pos="3968115" algn="l"/>
                <a:tab pos="4672965" algn="l"/>
              </a:tabLst>
            </a:pP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makanan,	tetapi	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apabil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a	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i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a	meminta  </a:t>
            </a:r>
            <a:r>
              <a:rPr sz="1250" spc="-5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bantua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n	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haiwa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n	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lain,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22285" y="7320013"/>
            <a:ext cx="4978400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  <a:tabLst>
                <a:tab pos="685800" algn="l"/>
                <a:tab pos="1359535" algn="l"/>
                <a:tab pos="1892300" algn="l"/>
                <a:tab pos="3498850" algn="l"/>
              </a:tabLst>
            </a:pP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mereka	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dengan	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kasar	menolak</a:t>
            </a:r>
            <a:r>
              <a:rPr sz="1250" spc="19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permintaan	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si</a:t>
            </a:r>
            <a:r>
              <a:rPr sz="1250" spc="16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tikus.</a:t>
            </a:r>
            <a:r>
              <a:rPr sz="1250" spc="16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Makhluk</a:t>
            </a:r>
            <a:r>
              <a:rPr sz="1250" spc="27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itu </a:t>
            </a:r>
            <a:r>
              <a:rPr sz="1250" spc="-33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menyelinap</a:t>
            </a:r>
            <a:r>
              <a:rPr sz="1250" spc="26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ke</a:t>
            </a:r>
            <a:r>
              <a:rPr sz="1250" spc="26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dalam</a:t>
            </a:r>
            <a:r>
              <a:rPr sz="1250" spc="27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rumah</a:t>
            </a:r>
            <a:r>
              <a:rPr sz="1250" spc="26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manusia,</a:t>
            </a:r>
            <a:r>
              <a:rPr sz="1250" spc="26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tetapi</a:t>
            </a:r>
            <a:r>
              <a:rPr sz="1250" spc="26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ngerinya</a:t>
            </a:r>
            <a:r>
              <a:rPr sz="1250" spc="27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terdapat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25377" y="7726413"/>
            <a:ext cx="678815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215" marR="5080" indent="-57150">
              <a:lnSpc>
                <a:spcPct val="107000"/>
              </a:lnSpc>
              <a:spcBef>
                <a:spcPts val="100"/>
              </a:spcBef>
            </a:pP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makanan 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apa-apa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85678" y="7726413"/>
            <a:ext cx="414655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080" indent="-1270">
              <a:lnSpc>
                <a:spcPct val="107000"/>
              </a:lnSpc>
              <a:spcBef>
                <a:spcPts val="100"/>
              </a:spcBef>
            </a:pP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tetapi 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untuk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22285" y="7726413"/>
            <a:ext cx="37630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perangkap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tikus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di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atas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lantai!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Tikus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tercari-cari 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sehingga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tumbuhan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mula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tumbuh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semula,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tiada 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dimakan.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22285" y="8539213"/>
            <a:ext cx="49771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Jika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anda boleh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mencari cara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untuk berhubung dengan alam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semula 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jadi atau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membina semula rantaian makanan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antara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semua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bentuk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hidupan</a:t>
            </a:r>
            <a:r>
              <a:rPr sz="1250" spc="19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yang</a:t>
            </a:r>
            <a:r>
              <a:rPr sz="1250" spc="18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berbeza</a:t>
            </a:r>
            <a:r>
              <a:rPr sz="1250" spc="18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dalam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ekosistem,</a:t>
            </a:r>
            <a:r>
              <a:rPr sz="1250" spc="2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ia</a:t>
            </a:r>
            <a:r>
              <a:rPr sz="1250" spc="2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akan</a:t>
            </a:r>
            <a:r>
              <a:rPr sz="1250" spc="2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meyakinkan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6900" y="9148813"/>
            <a:ext cx="5703570" cy="1075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7870" marR="5080" algn="just">
              <a:lnSpc>
                <a:spcPct val="107000"/>
              </a:lnSpc>
              <a:spcBef>
                <a:spcPts val="100"/>
              </a:spcBef>
            </a:pPr>
            <a:r>
              <a:rPr sz="1250" i="1" dirty="0">
                <a:solidFill>
                  <a:srgbClr val="29265E"/>
                </a:solidFill>
                <a:latin typeface="Arial" panose="020B0604020202020204"/>
                <a:cs typeface="Arial" panose="020B0604020202020204"/>
              </a:rPr>
              <a:t>Maidens</a:t>
            </a:r>
            <a:r>
              <a:rPr sz="1250" i="1" spc="5" dirty="0">
                <a:solidFill>
                  <a:srgbClr val="29265E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untuk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menari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semula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dan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melengkapkan</a:t>
            </a:r>
            <a:r>
              <a:rPr sz="1250" spc="34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rantaian</a:t>
            </a:r>
            <a:r>
              <a:rPr sz="1250" spc="34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- 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kemudian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tumbuhan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boleh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 tumbuh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dan</a:t>
            </a:r>
            <a:r>
              <a:rPr sz="1250" spc="34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si</a:t>
            </a:r>
            <a:r>
              <a:rPr sz="1250" spc="34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tikus</a:t>
            </a:r>
            <a:r>
              <a:rPr sz="1250" spc="34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spc="-5" dirty="0">
                <a:solidFill>
                  <a:srgbClr val="29265E"/>
                </a:solidFill>
                <a:latin typeface="Arial MT"/>
                <a:cs typeface="Arial MT"/>
              </a:rPr>
              <a:t>boleh</a:t>
            </a:r>
            <a:r>
              <a:rPr sz="1250" spc="340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makan </a:t>
            </a:r>
            <a:r>
              <a:rPr sz="1250" spc="5" dirty="0">
                <a:solidFill>
                  <a:srgbClr val="29265E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9265E"/>
                </a:solidFill>
                <a:latin typeface="Arial MT"/>
                <a:cs typeface="Arial MT"/>
              </a:rPr>
              <a:t>semula!</a:t>
            </a:r>
            <a:endParaRPr sz="125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900" spc="30" dirty="0">
                <a:solidFill>
                  <a:srgbClr val="29265E"/>
                </a:solidFill>
                <a:latin typeface="Tahoma" panose="020B0604030504040204"/>
                <a:cs typeface="Tahoma" panose="020B0604030504040204"/>
              </a:rPr>
              <a:t>18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54714" y="8088897"/>
            <a:ext cx="3634439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MY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TUGASAN AHLI PP PUTERI TUNAS :   </a:t>
            </a:r>
            <a:endParaRPr lang="en-MY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MY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Aktiviti</a:t>
            </a:r>
            <a:r>
              <a:rPr lang="en-MY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1A</a:t>
            </a:r>
            <a:endParaRPr lang="en-MY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MY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Aktiviri</a:t>
            </a:r>
            <a:r>
              <a:rPr lang="en-MY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1B.1</a:t>
            </a:r>
            <a:endParaRPr lang="en-MY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MY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MY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TUGASAN AHLI PP RENJER/REMAJA/KLOVER</a:t>
            </a:r>
            <a:endParaRPr lang="en-MY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MY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Aktiviti</a:t>
            </a:r>
            <a:r>
              <a:rPr lang="en-MY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1A</a:t>
            </a:r>
            <a:endParaRPr lang="en-MY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MY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Aktiviti</a:t>
            </a:r>
            <a:r>
              <a:rPr lang="en-MY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1B.2</a:t>
            </a:r>
            <a:endParaRPr lang="en-MY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MY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MY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MY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13000" cy="10668000"/>
          </a:xfrm>
          <a:custGeom>
            <a:avLst/>
            <a:gdLst/>
            <a:ahLst/>
            <a:cxnLst/>
            <a:rect l="l" t="t" r="r" b="b"/>
            <a:pathLst>
              <a:path w="15113000" h="10668000">
                <a:moveTo>
                  <a:pt x="15113000" y="0"/>
                </a:moveTo>
                <a:lnTo>
                  <a:pt x="0" y="0"/>
                </a:lnTo>
                <a:lnTo>
                  <a:pt x="0" y="10668000"/>
                </a:lnTo>
                <a:lnTo>
                  <a:pt x="15113000" y="10668000"/>
                </a:lnTo>
                <a:lnTo>
                  <a:pt x="15113000" y="0"/>
                </a:lnTo>
                <a:close/>
              </a:path>
            </a:pathLst>
          </a:custGeom>
          <a:solidFill>
            <a:srgbClr val="C6CF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9600" y="7144384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4">
                <a:moveTo>
                  <a:pt x="152400" y="0"/>
                </a:moveTo>
                <a:lnTo>
                  <a:pt x="104139" y="7620"/>
                </a:lnTo>
                <a:lnTo>
                  <a:pt x="62230" y="29210"/>
                </a:lnTo>
                <a:lnTo>
                  <a:pt x="29210" y="62230"/>
                </a:lnTo>
                <a:lnTo>
                  <a:pt x="7619" y="104140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2570"/>
                </a:lnTo>
                <a:lnTo>
                  <a:pt x="62230" y="275590"/>
                </a:lnTo>
                <a:lnTo>
                  <a:pt x="104139" y="297180"/>
                </a:lnTo>
                <a:lnTo>
                  <a:pt x="152400" y="305435"/>
                </a:lnTo>
                <a:lnTo>
                  <a:pt x="200660" y="297180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80" y="200660"/>
                </a:lnTo>
                <a:lnTo>
                  <a:pt x="305435" y="152400"/>
                </a:lnTo>
                <a:lnTo>
                  <a:pt x="297180" y="104140"/>
                </a:lnTo>
                <a:lnTo>
                  <a:pt x="275590" y="62230"/>
                </a:lnTo>
                <a:lnTo>
                  <a:pt x="242570" y="29210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7193660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7189469"/>
            <a:ext cx="11251565" cy="3478529"/>
            <a:chOff x="0" y="7189469"/>
            <a:chExt cx="11251565" cy="3478529"/>
          </a:xfrm>
        </p:grpSpPr>
        <p:sp>
          <p:nvSpPr>
            <p:cNvPr id="6" name="object 6"/>
            <p:cNvSpPr/>
            <p:nvPr/>
          </p:nvSpPr>
          <p:spPr>
            <a:xfrm>
              <a:off x="608965" y="7675244"/>
              <a:ext cx="3575685" cy="468630"/>
            </a:xfrm>
            <a:custGeom>
              <a:avLst/>
              <a:gdLst/>
              <a:ahLst/>
              <a:cxnLst/>
              <a:rect l="l" t="t" r="r" b="b"/>
              <a:pathLst>
                <a:path w="3575685" h="468629">
                  <a:moveTo>
                    <a:pt x="152399" y="163829"/>
                  </a:moveTo>
                  <a:lnTo>
                    <a:pt x="104139" y="171449"/>
                  </a:lnTo>
                  <a:lnTo>
                    <a:pt x="62229" y="193039"/>
                  </a:lnTo>
                  <a:lnTo>
                    <a:pt x="29209" y="226059"/>
                  </a:lnTo>
                  <a:lnTo>
                    <a:pt x="7619" y="267969"/>
                  </a:lnTo>
                  <a:lnTo>
                    <a:pt x="0" y="316229"/>
                  </a:lnTo>
                  <a:lnTo>
                    <a:pt x="7619" y="364489"/>
                  </a:lnTo>
                  <a:lnTo>
                    <a:pt x="29209" y="406399"/>
                  </a:lnTo>
                  <a:lnTo>
                    <a:pt x="62229" y="439419"/>
                  </a:lnTo>
                  <a:lnTo>
                    <a:pt x="104139" y="461009"/>
                  </a:lnTo>
                  <a:lnTo>
                    <a:pt x="152399" y="468629"/>
                  </a:lnTo>
                  <a:lnTo>
                    <a:pt x="200659" y="461009"/>
                  </a:lnTo>
                  <a:lnTo>
                    <a:pt x="242569" y="439419"/>
                  </a:lnTo>
                  <a:lnTo>
                    <a:pt x="275589" y="406399"/>
                  </a:lnTo>
                  <a:lnTo>
                    <a:pt x="297180" y="364489"/>
                  </a:lnTo>
                  <a:lnTo>
                    <a:pt x="305434" y="316229"/>
                  </a:lnTo>
                  <a:lnTo>
                    <a:pt x="297180" y="267969"/>
                  </a:lnTo>
                  <a:lnTo>
                    <a:pt x="275589" y="226059"/>
                  </a:lnTo>
                  <a:lnTo>
                    <a:pt x="242569" y="193039"/>
                  </a:lnTo>
                  <a:lnTo>
                    <a:pt x="200659" y="171449"/>
                  </a:lnTo>
                  <a:lnTo>
                    <a:pt x="152399" y="163829"/>
                  </a:lnTo>
                  <a:close/>
                </a:path>
                <a:path w="3575685" h="468629">
                  <a:moveTo>
                    <a:pt x="3422650" y="0"/>
                  </a:moveTo>
                  <a:lnTo>
                    <a:pt x="3374390" y="7619"/>
                  </a:lnTo>
                  <a:lnTo>
                    <a:pt x="3332479" y="29209"/>
                  </a:lnTo>
                  <a:lnTo>
                    <a:pt x="3299460" y="62229"/>
                  </a:lnTo>
                  <a:lnTo>
                    <a:pt x="3277870" y="104139"/>
                  </a:lnTo>
                  <a:lnTo>
                    <a:pt x="3270250" y="152399"/>
                  </a:lnTo>
                  <a:lnTo>
                    <a:pt x="3277870" y="200659"/>
                  </a:lnTo>
                  <a:lnTo>
                    <a:pt x="3299460" y="242569"/>
                  </a:lnTo>
                  <a:lnTo>
                    <a:pt x="3332479" y="275589"/>
                  </a:lnTo>
                  <a:lnTo>
                    <a:pt x="3374390" y="297179"/>
                  </a:lnTo>
                  <a:lnTo>
                    <a:pt x="3422650" y="305434"/>
                  </a:lnTo>
                  <a:lnTo>
                    <a:pt x="3470910" y="297179"/>
                  </a:lnTo>
                  <a:lnTo>
                    <a:pt x="3512820" y="275589"/>
                  </a:lnTo>
                  <a:lnTo>
                    <a:pt x="3545840" y="242569"/>
                  </a:lnTo>
                  <a:lnTo>
                    <a:pt x="3567430" y="200659"/>
                  </a:lnTo>
                  <a:lnTo>
                    <a:pt x="3575685" y="152399"/>
                  </a:lnTo>
                  <a:lnTo>
                    <a:pt x="3567430" y="104139"/>
                  </a:lnTo>
                  <a:lnTo>
                    <a:pt x="3545840" y="62229"/>
                  </a:lnTo>
                  <a:lnTo>
                    <a:pt x="3512820" y="29209"/>
                  </a:lnTo>
                  <a:lnTo>
                    <a:pt x="3470910" y="7619"/>
                  </a:lnTo>
                  <a:lnTo>
                    <a:pt x="3422650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8006079"/>
              <a:ext cx="7556500" cy="26619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51115" y="7189469"/>
              <a:ext cx="3600450" cy="30022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73009" y="9538969"/>
              <a:ext cx="1167765" cy="1129030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1436350" y="745490"/>
            <a:ext cx="1763395" cy="457200"/>
          </a:xfrm>
          <a:custGeom>
            <a:avLst/>
            <a:gdLst/>
            <a:ahLst/>
            <a:cxnLst/>
            <a:rect l="l" t="t" r="r" b="b"/>
            <a:pathLst>
              <a:path w="1763394" h="457200">
                <a:moveTo>
                  <a:pt x="1580515" y="0"/>
                </a:moveTo>
                <a:lnTo>
                  <a:pt x="182880" y="0"/>
                </a:lnTo>
                <a:lnTo>
                  <a:pt x="133985" y="6350"/>
                </a:lnTo>
                <a:lnTo>
                  <a:pt x="90805" y="24765"/>
                </a:lnTo>
                <a:lnTo>
                  <a:pt x="53340" y="53340"/>
                </a:lnTo>
                <a:lnTo>
                  <a:pt x="24765" y="90170"/>
                </a:lnTo>
                <a:lnTo>
                  <a:pt x="6350" y="133985"/>
                </a:lnTo>
                <a:lnTo>
                  <a:pt x="0" y="182880"/>
                </a:lnTo>
                <a:lnTo>
                  <a:pt x="0" y="274320"/>
                </a:lnTo>
                <a:lnTo>
                  <a:pt x="6350" y="322580"/>
                </a:lnTo>
                <a:lnTo>
                  <a:pt x="24765" y="366395"/>
                </a:lnTo>
                <a:lnTo>
                  <a:pt x="53340" y="403225"/>
                </a:lnTo>
                <a:lnTo>
                  <a:pt x="90805" y="431800"/>
                </a:lnTo>
                <a:lnTo>
                  <a:pt x="133985" y="450215"/>
                </a:lnTo>
                <a:lnTo>
                  <a:pt x="182880" y="457200"/>
                </a:lnTo>
                <a:lnTo>
                  <a:pt x="1580515" y="457200"/>
                </a:lnTo>
                <a:lnTo>
                  <a:pt x="1628775" y="450215"/>
                </a:lnTo>
                <a:lnTo>
                  <a:pt x="1672590" y="431800"/>
                </a:lnTo>
                <a:lnTo>
                  <a:pt x="1709420" y="403225"/>
                </a:lnTo>
                <a:lnTo>
                  <a:pt x="1737995" y="366395"/>
                </a:lnTo>
                <a:lnTo>
                  <a:pt x="1757045" y="322580"/>
                </a:lnTo>
                <a:lnTo>
                  <a:pt x="1763395" y="274320"/>
                </a:lnTo>
                <a:lnTo>
                  <a:pt x="1763395" y="182880"/>
                </a:lnTo>
                <a:lnTo>
                  <a:pt x="1757045" y="133985"/>
                </a:lnTo>
                <a:lnTo>
                  <a:pt x="1737995" y="90170"/>
                </a:lnTo>
                <a:lnTo>
                  <a:pt x="1709420" y="53340"/>
                </a:lnTo>
                <a:lnTo>
                  <a:pt x="1672590" y="24765"/>
                </a:lnTo>
                <a:lnTo>
                  <a:pt x="1628775" y="6350"/>
                </a:lnTo>
                <a:lnTo>
                  <a:pt x="1580515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1711178" y="831850"/>
            <a:ext cx="103822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u="heavy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Tahoma" panose="020B0604030504040204"/>
                <a:cs typeface="Tahoma" panose="020B0604030504040204"/>
              </a:rPr>
              <a:t>  </a:t>
            </a:r>
            <a:r>
              <a:rPr sz="1650" b="1" u="heavy" spc="-15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Tahoma" panose="020B0604030504040204"/>
                <a:cs typeface="Tahoma" panose="020B0604030504040204"/>
              </a:rPr>
              <a:t> </a:t>
            </a:r>
            <a:r>
              <a:rPr sz="1650" b="1" u="heavy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Tahoma" panose="020B0604030504040204"/>
                <a:cs typeface="Tahoma" panose="020B0604030504040204"/>
              </a:rPr>
              <a:t>De</a:t>
            </a:r>
            <a:r>
              <a:rPr sz="1650" b="1" u="heavy" spc="-5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Tahoma" panose="020B0604030504040204"/>
                <a:cs typeface="Tahoma" panose="020B0604030504040204"/>
              </a:rPr>
              <a:t>w</a:t>
            </a:r>
            <a:r>
              <a:rPr sz="1650" b="1" u="heavy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Tahoma" panose="020B0604030504040204"/>
                <a:cs typeface="Tahoma" panose="020B0604030504040204"/>
              </a:rPr>
              <a:t>a</a:t>
            </a:r>
            <a:r>
              <a:rPr sz="1650" b="1" u="heavy" spc="-10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Tahoma" panose="020B0604030504040204"/>
                <a:cs typeface="Tahoma" panose="020B0604030504040204"/>
              </a:rPr>
              <a:t>s</a:t>
            </a:r>
            <a:r>
              <a:rPr sz="1650" b="1" u="heavy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Tahoma" panose="020B0604030504040204"/>
                <a:cs typeface="Tahoma" panose="020B0604030504040204"/>
              </a:rPr>
              <a:t>a</a:t>
            </a:r>
            <a:endParaRPr sz="16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84295" y="288417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17170" y="0"/>
                </a:moveTo>
                <a:lnTo>
                  <a:pt x="184150" y="23495"/>
                </a:lnTo>
                <a:lnTo>
                  <a:pt x="34290" y="172085"/>
                </a:lnTo>
                <a:lnTo>
                  <a:pt x="12700" y="219075"/>
                </a:lnTo>
                <a:lnTo>
                  <a:pt x="4445" y="262890"/>
                </a:lnTo>
                <a:lnTo>
                  <a:pt x="0" y="285115"/>
                </a:lnTo>
                <a:lnTo>
                  <a:pt x="0" y="294005"/>
                </a:lnTo>
                <a:lnTo>
                  <a:pt x="3810" y="300355"/>
                </a:lnTo>
                <a:lnTo>
                  <a:pt x="11430" y="304165"/>
                </a:lnTo>
                <a:lnTo>
                  <a:pt x="23495" y="304800"/>
                </a:lnTo>
                <a:lnTo>
                  <a:pt x="57150" y="298450"/>
                </a:lnTo>
                <a:lnTo>
                  <a:pt x="94615" y="290195"/>
                </a:lnTo>
                <a:lnTo>
                  <a:pt x="122555" y="278130"/>
                </a:lnTo>
                <a:lnTo>
                  <a:pt x="46990" y="278130"/>
                </a:lnTo>
                <a:lnTo>
                  <a:pt x="41275" y="275590"/>
                </a:lnTo>
                <a:lnTo>
                  <a:pt x="34290" y="269875"/>
                </a:lnTo>
                <a:lnTo>
                  <a:pt x="29210" y="262255"/>
                </a:lnTo>
                <a:lnTo>
                  <a:pt x="27305" y="254635"/>
                </a:lnTo>
                <a:lnTo>
                  <a:pt x="27940" y="241300"/>
                </a:lnTo>
                <a:lnTo>
                  <a:pt x="29845" y="227965"/>
                </a:lnTo>
                <a:lnTo>
                  <a:pt x="33020" y="213995"/>
                </a:lnTo>
                <a:lnTo>
                  <a:pt x="36195" y="199390"/>
                </a:lnTo>
                <a:lnTo>
                  <a:pt x="99060" y="199390"/>
                </a:lnTo>
                <a:lnTo>
                  <a:pt x="106045" y="191770"/>
                </a:lnTo>
                <a:lnTo>
                  <a:pt x="70485" y="191770"/>
                </a:lnTo>
                <a:lnTo>
                  <a:pt x="60325" y="188595"/>
                </a:lnTo>
                <a:lnTo>
                  <a:pt x="61595" y="188595"/>
                </a:lnTo>
                <a:lnTo>
                  <a:pt x="206375" y="29209"/>
                </a:lnTo>
                <a:lnTo>
                  <a:pt x="212725" y="23495"/>
                </a:lnTo>
                <a:lnTo>
                  <a:pt x="218440" y="22225"/>
                </a:lnTo>
                <a:lnTo>
                  <a:pt x="247015" y="22225"/>
                </a:lnTo>
                <a:lnTo>
                  <a:pt x="239395" y="13970"/>
                </a:lnTo>
                <a:lnTo>
                  <a:pt x="227330" y="3175"/>
                </a:lnTo>
                <a:lnTo>
                  <a:pt x="217170" y="0"/>
                </a:lnTo>
                <a:close/>
              </a:path>
              <a:path w="304800" h="304800">
                <a:moveTo>
                  <a:pt x="99060" y="199390"/>
                </a:moveTo>
                <a:lnTo>
                  <a:pt x="36195" y="199390"/>
                </a:lnTo>
                <a:lnTo>
                  <a:pt x="105410" y="268605"/>
                </a:lnTo>
                <a:lnTo>
                  <a:pt x="75565" y="274955"/>
                </a:lnTo>
                <a:lnTo>
                  <a:pt x="60960" y="277495"/>
                </a:lnTo>
                <a:lnTo>
                  <a:pt x="46990" y="278130"/>
                </a:lnTo>
                <a:lnTo>
                  <a:pt x="122555" y="278130"/>
                </a:lnTo>
                <a:lnTo>
                  <a:pt x="125095" y="276860"/>
                </a:lnTo>
                <a:lnTo>
                  <a:pt x="133350" y="269875"/>
                </a:lnTo>
                <a:lnTo>
                  <a:pt x="154305" y="250190"/>
                </a:lnTo>
                <a:lnTo>
                  <a:pt x="125730" y="250190"/>
                </a:lnTo>
                <a:lnTo>
                  <a:pt x="116205" y="247650"/>
                </a:lnTo>
                <a:lnTo>
                  <a:pt x="111760" y="247650"/>
                </a:lnTo>
                <a:lnTo>
                  <a:pt x="127635" y="230504"/>
                </a:lnTo>
                <a:lnTo>
                  <a:pt x="95885" y="230504"/>
                </a:lnTo>
                <a:lnTo>
                  <a:pt x="83185" y="216535"/>
                </a:lnTo>
                <a:lnTo>
                  <a:pt x="99060" y="199390"/>
                </a:lnTo>
                <a:close/>
              </a:path>
              <a:path w="304800" h="304800">
                <a:moveTo>
                  <a:pt x="278130" y="83820"/>
                </a:moveTo>
                <a:lnTo>
                  <a:pt x="166370" y="206375"/>
                </a:lnTo>
                <a:lnTo>
                  <a:pt x="125730" y="250190"/>
                </a:lnTo>
                <a:lnTo>
                  <a:pt x="154305" y="250190"/>
                </a:lnTo>
                <a:lnTo>
                  <a:pt x="213995" y="191770"/>
                </a:lnTo>
                <a:lnTo>
                  <a:pt x="292735" y="113030"/>
                </a:lnTo>
                <a:lnTo>
                  <a:pt x="304800" y="90805"/>
                </a:lnTo>
                <a:lnTo>
                  <a:pt x="304800" y="90170"/>
                </a:lnTo>
                <a:lnTo>
                  <a:pt x="285750" y="90170"/>
                </a:lnTo>
                <a:lnTo>
                  <a:pt x="278130" y="83820"/>
                </a:lnTo>
                <a:close/>
              </a:path>
              <a:path w="304800" h="304800">
                <a:moveTo>
                  <a:pt x="271145" y="46355"/>
                </a:moveTo>
                <a:lnTo>
                  <a:pt x="240665" y="46355"/>
                </a:lnTo>
                <a:lnTo>
                  <a:pt x="253365" y="57150"/>
                </a:lnTo>
                <a:lnTo>
                  <a:pt x="95885" y="230504"/>
                </a:lnTo>
                <a:lnTo>
                  <a:pt x="127635" y="230504"/>
                </a:lnTo>
                <a:lnTo>
                  <a:pt x="268605" y="74295"/>
                </a:lnTo>
                <a:lnTo>
                  <a:pt x="297180" y="74295"/>
                </a:lnTo>
                <a:lnTo>
                  <a:pt x="292735" y="68580"/>
                </a:lnTo>
                <a:lnTo>
                  <a:pt x="279400" y="54610"/>
                </a:lnTo>
                <a:lnTo>
                  <a:pt x="271145" y="46355"/>
                </a:lnTo>
                <a:close/>
              </a:path>
              <a:path w="304800" h="304800">
                <a:moveTo>
                  <a:pt x="247015" y="22225"/>
                </a:moveTo>
                <a:lnTo>
                  <a:pt x="218440" y="22225"/>
                </a:lnTo>
                <a:lnTo>
                  <a:pt x="221615" y="23495"/>
                </a:lnTo>
                <a:lnTo>
                  <a:pt x="222250" y="26670"/>
                </a:lnTo>
                <a:lnTo>
                  <a:pt x="111125" y="147955"/>
                </a:lnTo>
                <a:lnTo>
                  <a:pt x="70485" y="191770"/>
                </a:lnTo>
                <a:lnTo>
                  <a:pt x="106045" y="191770"/>
                </a:lnTo>
                <a:lnTo>
                  <a:pt x="240665" y="46355"/>
                </a:lnTo>
                <a:lnTo>
                  <a:pt x="271145" y="46355"/>
                </a:lnTo>
                <a:lnTo>
                  <a:pt x="247015" y="22225"/>
                </a:lnTo>
                <a:close/>
              </a:path>
              <a:path w="304800" h="304800">
                <a:moveTo>
                  <a:pt x="297180" y="74295"/>
                </a:moveTo>
                <a:lnTo>
                  <a:pt x="268605" y="74295"/>
                </a:lnTo>
                <a:lnTo>
                  <a:pt x="285750" y="90170"/>
                </a:lnTo>
                <a:lnTo>
                  <a:pt x="304800" y="90170"/>
                </a:lnTo>
                <a:lnTo>
                  <a:pt x="301625" y="80010"/>
                </a:lnTo>
                <a:lnTo>
                  <a:pt x="297180" y="74295"/>
                </a:lnTo>
                <a:close/>
              </a:path>
            </a:pathLst>
          </a:custGeom>
          <a:solidFill>
            <a:srgbClr val="2925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970145" y="2846070"/>
            <a:ext cx="276860" cy="368935"/>
          </a:xfrm>
          <a:custGeom>
            <a:avLst/>
            <a:gdLst/>
            <a:ahLst/>
            <a:cxnLst/>
            <a:rect l="l" t="t" r="r" b="b"/>
            <a:pathLst>
              <a:path w="276860" h="368935">
                <a:moveTo>
                  <a:pt x="181610" y="0"/>
                </a:moveTo>
                <a:lnTo>
                  <a:pt x="51435" y="0"/>
                </a:lnTo>
                <a:lnTo>
                  <a:pt x="31115" y="4445"/>
                </a:lnTo>
                <a:lnTo>
                  <a:pt x="14605" y="15240"/>
                </a:lnTo>
                <a:lnTo>
                  <a:pt x="3810" y="31750"/>
                </a:lnTo>
                <a:lnTo>
                  <a:pt x="0" y="51435"/>
                </a:lnTo>
                <a:lnTo>
                  <a:pt x="0" y="318135"/>
                </a:lnTo>
                <a:lnTo>
                  <a:pt x="3810" y="337820"/>
                </a:lnTo>
                <a:lnTo>
                  <a:pt x="15240" y="353695"/>
                </a:lnTo>
                <a:lnTo>
                  <a:pt x="31115" y="365125"/>
                </a:lnTo>
                <a:lnTo>
                  <a:pt x="51435" y="368935"/>
                </a:lnTo>
                <a:lnTo>
                  <a:pt x="225425" y="368935"/>
                </a:lnTo>
                <a:lnTo>
                  <a:pt x="245745" y="365125"/>
                </a:lnTo>
                <a:lnTo>
                  <a:pt x="261620" y="353695"/>
                </a:lnTo>
                <a:lnTo>
                  <a:pt x="267970" y="344805"/>
                </a:lnTo>
                <a:lnTo>
                  <a:pt x="51435" y="344805"/>
                </a:lnTo>
                <a:lnTo>
                  <a:pt x="40640" y="342900"/>
                </a:lnTo>
                <a:lnTo>
                  <a:pt x="32385" y="337185"/>
                </a:lnTo>
                <a:lnTo>
                  <a:pt x="26035" y="328295"/>
                </a:lnTo>
                <a:lnTo>
                  <a:pt x="24130" y="318135"/>
                </a:lnTo>
                <a:lnTo>
                  <a:pt x="24130" y="51435"/>
                </a:lnTo>
                <a:lnTo>
                  <a:pt x="26035" y="40640"/>
                </a:lnTo>
                <a:lnTo>
                  <a:pt x="32385" y="32385"/>
                </a:lnTo>
                <a:lnTo>
                  <a:pt x="40640" y="26670"/>
                </a:lnTo>
                <a:lnTo>
                  <a:pt x="51435" y="24130"/>
                </a:lnTo>
                <a:lnTo>
                  <a:pt x="209550" y="24130"/>
                </a:lnTo>
                <a:lnTo>
                  <a:pt x="187960" y="2540"/>
                </a:lnTo>
                <a:lnTo>
                  <a:pt x="181610" y="0"/>
                </a:lnTo>
                <a:close/>
              </a:path>
              <a:path w="276860" h="368935">
                <a:moveTo>
                  <a:pt x="252730" y="66675"/>
                </a:moveTo>
                <a:lnTo>
                  <a:pt x="252730" y="318135"/>
                </a:lnTo>
                <a:lnTo>
                  <a:pt x="250190" y="328295"/>
                </a:lnTo>
                <a:lnTo>
                  <a:pt x="244475" y="337185"/>
                </a:lnTo>
                <a:lnTo>
                  <a:pt x="236220" y="342900"/>
                </a:lnTo>
                <a:lnTo>
                  <a:pt x="225425" y="344805"/>
                </a:lnTo>
                <a:lnTo>
                  <a:pt x="267970" y="344805"/>
                </a:lnTo>
                <a:lnTo>
                  <a:pt x="273050" y="337820"/>
                </a:lnTo>
                <a:lnTo>
                  <a:pt x="276860" y="318135"/>
                </a:lnTo>
                <a:lnTo>
                  <a:pt x="276860" y="94615"/>
                </a:lnTo>
                <a:lnTo>
                  <a:pt x="274955" y="90170"/>
                </a:lnTo>
                <a:lnTo>
                  <a:pt x="274320" y="88265"/>
                </a:lnTo>
                <a:lnTo>
                  <a:pt x="252730" y="66675"/>
                </a:lnTo>
                <a:close/>
              </a:path>
              <a:path w="276860" h="368935">
                <a:moveTo>
                  <a:pt x="207010" y="265430"/>
                </a:moveTo>
                <a:lnTo>
                  <a:pt x="69850" y="265430"/>
                </a:lnTo>
                <a:lnTo>
                  <a:pt x="64135" y="271145"/>
                </a:lnTo>
                <a:lnTo>
                  <a:pt x="64135" y="284480"/>
                </a:lnTo>
                <a:lnTo>
                  <a:pt x="69850" y="289560"/>
                </a:lnTo>
                <a:lnTo>
                  <a:pt x="207010" y="289560"/>
                </a:lnTo>
                <a:lnTo>
                  <a:pt x="212725" y="284480"/>
                </a:lnTo>
                <a:lnTo>
                  <a:pt x="212725" y="271145"/>
                </a:lnTo>
                <a:lnTo>
                  <a:pt x="207010" y="265430"/>
                </a:lnTo>
                <a:close/>
              </a:path>
              <a:path w="276860" h="368935">
                <a:moveTo>
                  <a:pt x="207010" y="220345"/>
                </a:moveTo>
                <a:lnTo>
                  <a:pt x="69850" y="220345"/>
                </a:lnTo>
                <a:lnTo>
                  <a:pt x="64135" y="225425"/>
                </a:lnTo>
                <a:lnTo>
                  <a:pt x="64135" y="238760"/>
                </a:lnTo>
                <a:lnTo>
                  <a:pt x="69850" y="244475"/>
                </a:lnTo>
                <a:lnTo>
                  <a:pt x="207010" y="244475"/>
                </a:lnTo>
                <a:lnTo>
                  <a:pt x="212725" y="238760"/>
                </a:lnTo>
                <a:lnTo>
                  <a:pt x="212725" y="225425"/>
                </a:lnTo>
                <a:lnTo>
                  <a:pt x="207010" y="220345"/>
                </a:lnTo>
                <a:close/>
              </a:path>
              <a:path w="276860" h="368935">
                <a:moveTo>
                  <a:pt x="207010" y="174625"/>
                </a:moveTo>
                <a:lnTo>
                  <a:pt x="69850" y="174625"/>
                </a:lnTo>
                <a:lnTo>
                  <a:pt x="64135" y="180340"/>
                </a:lnTo>
                <a:lnTo>
                  <a:pt x="64135" y="193675"/>
                </a:lnTo>
                <a:lnTo>
                  <a:pt x="69850" y="198755"/>
                </a:lnTo>
                <a:lnTo>
                  <a:pt x="207010" y="198755"/>
                </a:lnTo>
                <a:lnTo>
                  <a:pt x="212725" y="193675"/>
                </a:lnTo>
                <a:lnTo>
                  <a:pt x="212725" y="180340"/>
                </a:lnTo>
                <a:lnTo>
                  <a:pt x="207010" y="174625"/>
                </a:lnTo>
                <a:close/>
              </a:path>
              <a:path w="276860" h="368935">
                <a:moveTo>
                  <a:pt x="207010" y="128905"/>
                </a:moveTo>
                <a:lnTo>
                  <a:pt x="69850" y="128905"/>
                </a:lnTo>
                <a:lnTo>
                  <a:pt x="64135" y="134620"/>
                </a:lnTo>
                <a:lnTo>
                  <a:pt x="64135" y="147955"/>
                </a:lnTo>
                <a:lnTo>
                  <a:pt x="69850" y="153035"/>
                </a:lnTo>
                <a:lnTo>
                  <a:pt x="207010" y="153035"/>
                </a:lnTo>
                <a:lnTo>
                  <a:pt x="212725" y="147955"/>
                </a:lnTo>
                <a:lnTo>
                  <a:pt x="212725" y="134620"/>
                </a:lnTo>
                <a:lnTo>
                  <a:pt x="207010" y="128905"/>
                </a:lnTo>
                <a:close/>
              </a:path>
              <a:path w="276860" h="368935">
                <a:moveTo>
                  <a:pt x="209550" y="24130"/>
                </a:moveTo>
                <a:lnTo>
                  <a:pt x="162560" y="24130"/>
                </a:lnTo>
                <a:lnTo>
                  <a:pt x="161290" y="27305"/>
                </a:lnTo>
                <a:lnTo>
                  <a:pt x="160655" y="30480"/>
                </a:lnTo>
                <a:lnTo>
                  <a:pt x="160655" y="63500"/>
                </a:lnTo>
                <a:lnTo>
                  <a:pt x="164465" y="83185"/>
                </a:lnTo>
                <a:lnTo>
                  <a:pt x="175260" y="99060"/>
                </a:lnTo>
                <a:lnTo>
                  <a:pt x="191770" y="109855"/>
                </a:lnTo>
                <a:lnTo>
                  <a:pt x="211455" y="114300"/>
                </a:lnTo>
                <a:lnTo>
                  <a:pt x="245745" y="114300"/>
                </a:lnTo>
                <a:lnTo>
                  <a:pt x="249555" y="113030"/>
                </a:lnTo>
                <a:lnTo>
                  <a:pt x="252730" y="111125"/>
                </a:lnTo>
                <a:lnTo>
                  <a:pt x="252730" y="90170"/>
                </a:lnTo>
                <a:lnTo>
                  <a:pt x="211455" y="90170"/>
                </a:lnTo>
                <a:lnTo>
                  <a:pt x="201295" y="88265"/>
                </a:lnTo>
                <a:lnTo>
                  <a:pt x="192405" y="82550"/>
                </a:lnTo>
                <a:lnTo>
                  <a:pt x="186690" y="73660"/>
                </a:lnTo>
                <a:lnTo>
                  <a:pt x="184785" y="63500"/>
                </a:lnTo>
                <a:lnTo>
                  <a:pt x="184785" y="33655"/>
                </a:lnTo>
                <a:lnTo>
                  <a:pt x="219075" y="33655"/>
                </a:lnTo>
                <a:lnTo>
                  <a:pt x="209550" y="24130"/>
                </a:lnTo>
                <a:close/>
              </a:path>
              <a:path w="276860" h="368935">
                <a:moveTo>
                  <a:pt x="219075" y="33655"/>
                </a:moveTo>
                <a:lnTo>
                  <a:pt x="184785" y="33655"/>
                </a:lnTo>
                <a:lnTo>
                  <a:pt x="241300" y="90170"/>
                </a:lnTo>
                <a:lnTo>
                  <a:pt x="241300" y="55880"/>
                </a:lnTo>
                <a:lnTo>
                  <a:pt x="219075" y="33655"/>
                </a:lnTo>
                <a:close/>
              </a:path>
              <a:path w="276860" h="368935">
                <a:moveTo>
                  <a:pt x="241300" y="55880"/>
                </a:moveTo>
                <a:lnTo>
                  <a:pt x="241300" y="90170"/>
                </a:lnTo>
                <a:lnTo>
                  <a:pt x="252730" y="90170"/>
                </a:lnTo>
                <a:lnTo>
                  <a:pt x="252730" y="66675"/>
                </a:lnTo>
                <a:lnTo>
                  <a:pt x="241300" y="55880"/>
                </a:lnTo>
                <a:close/>
              </a:path>
              <a:path w="276860" h="368935">
                <a:moveTo>
                  <a:pt x="132080" y="43815"/>
                </a:moveTo>
                <a:lnTo>
                  <a:pt x="69850" y="43815"/>
                </a:lnTo>
                <a:lnTo>
                  <a:pt x="64770" y="48895"/>
                </a:lnTo>
                <a:lnTo>
                  <a:pt x="64770" y="62230"/>
                </a:lnTo>
                <a:lnTo>
                  <a:pt x="69850" y="67945"/>
                </a:lnTo>
                <a:lnTo>
                  <a:pt x="132080" y="67945"/>
                </a:lnTo>
                <a:lnTo>
                  <a:pt x="137795" y="62230"/>
                </a:lnTo>
                <a:lnTo>
                  <a:pt x="137795" y="48895"/>
                </a:lnTo>
                <a:lnTo>
                  <a:pt x="132080" y="43815"/>
                </a:lnTo>
                <a:close/>
              </a:path>
            </a:pathLst>
          </a:custGeom>
          <a:solidFill>
            <a:srgbClr val="29255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8152765" y="4594859"/>
            <a:ext cx="339725" cy="287655"/>
            <a:chOff x="8152765" y="4594859"/>
            <a:chExt cx="339725" cy="287655"/>
          </a:xfrm>
        </p:grpSpPr>
        <p:sp>
          <p:nvSpPr>
            <p:cNvPr id="15" name="object 15"/>
            <p:cNvSpPr/>
            <p:nvPr/>
          </p:nvSpPr>
          <p:spPr>
            <a:xfrm>
              <a:off x="8152765" y="4594859"/>
              <a:ext cx="339725" cy="287020"/>
            </a:xfrm>
            <a:custGeom>
              <a:avLst/>
              <a:gdLst/>
              <a:ahLst/>
              <a:cxnLst/>
              <a:rect l="l" t="t" r="r" b="b"/>
              <a:pathLst>
                <a:path w="339725" h="287020">
                  <a:moveTo>
                    <a:pt x="43815" y="0"/>
                  </a:moveTo>
                  <a:lnTo>
                    <a:pt x="34290" y="0"/>
                  </a:lnTo>
                  <a:lnTo>
                    <a:pt x="25400" y="1905"/>
                  </a:lnTo>
                  <a:lnTo>
                    <a:pt x="90" y="33655"/>
                  </a:lnTo>
                  <a:lnTo>
                    <a:pt x="0" y="43815"/>
                  </a:lnTo>
                  <a:lnTo>
                    <a:pt x="1905" y="53340"/>
                  </a:lnTo>
                  <a:lnTo>
                    <a:pt x="27940" y="87630"/>
                  </a:lnTo>
                  <a:lnTo>
                    <a:pt x="34290" y="90805"/>
                  </a:lnTo>
                  <a:lnTo>
                    <a:pt x="26670" y="105410"/>
                  </a:lnTo>
                  <a:lnTo>
                    <a:pt x="21590" y="121285"/>
                  </a:lnTo>
                  <a:lnTo>
                    <a:pt x="18415" y="137160"/>
                  </a:lnTo>
                  <a:lnTo>
                    <a:pt x="17145" y="153035"/>
                  </a:lnTo>
                  <a:lnTo>
                    <a:pt x="17780" y="166370"/>
                  </a:lnTo>
                  <a:lnTo>
                    <a:pt x="29210" y="205740"/>
                  </a:lnTo>
                  <a:lnTo>
                    <a:pt x="52070" y="238760"/>
                  </a:lnTo>
                  <a:lnTo>
                    <a:pt x="85725" y="264795"/>
                  </a:lnTo>
                  <a:lnTo>
                    <a:pt x="139700" y="284480"/>
                  </a:lnTo>
                  <a:lnTo>
                    <a:pt x="170180" y="287020"/>
                  </a:lnTo>
                  <a:lnTo>
                    <a:pt x="200025" y="284480"/>
                  </a:lnTo>
                  <a:lnTo>
                    <a:pt x="227965" y="276860"/>
                  </a:lnTo>
                  <a:lnTo>
                    <a:pt x="234950" y="273685"/>
                  </a:lnTo>
                  <a:lnTo>
                    <a:pt x="170180" y="273685"/>
                  </a:lnTo>
                  <a:lnTo>
                    <a:pt x="115570" y="264160"/>
                  </a:lnTo>
                  <a:lnTo>
                    <a:pt x="71120" y="238760"/>
                  </a:lnTo>
                  <a:lnTo>
                    <a:pt x="41275" y="200025"/>
                  </a:lnTo>
                  <a:lnTo>
                    <a:pt x="30480" y="153035"/>
                  </a:lnTo>
                  <a:lnTo>
                    <a:pt x="31115" y="136525"/>
                  </a:lnTo>
                  <a:lnTo>
                    <a:pt x="34925" y="121285"/>
                  </a:lnTo>
                  <a:lnTo>
                    <a:pt x="41275" y="106045"/>
                  </a:lnTo>
                  <a:lnTo>
                    <a:pt x="49530" y="91440"/>
                  </a:lnTo>
                  <a:lnTo>
                    <a:pt x="50800" y="89535"/>
                  </a:lnTo>
                  <a:lnTo>
                    <a:pt x="51435" y="87630"/>
                  </a:lnTo>
                  <a:lnTo>
                    <a:pt x="49530" y="83820"/>
                  </a:lnTo>
                  <a:lnTo>
                    <a:pt x="48260" y="81915"/>
                  </a:lnTo>
                  <a:lnTo>
                    <a:pt x="38735" y="79375"/>
                  </a:lnTo>
                  <a:lnTo>
                    <a:pt x="32385" y="74930"/>
                  </a:lnTo>
                  <a:lnTo>
                    <a:pt x="26670" y="69215"/>
                  </a:lnTo>
                  <a:lnTo>
                    <a:pt x="17145" y="56515"/>
                  </a:lnTo>
                  <a:lnTo>
                    <a:pt x="12700" y="43180"/>
                  </a:lnTo>
                  <a:lnTo>
                    <a:pt x="13970" y="30480"/>
                  </a:lnTo>
                  <a:lnTo>
                    <a:pt x="19685" y="20320"/>
                  </a:lnTo>
                  <a:lnTo>
                    <a:pt x="24765" y="15240"/>
                  </a:lnTo>
                  <a:lnTo>
                    <a:pt x="31115" y="12700"/>
                  </a:lnTo>
                  <a:lnTo>
                    <a:pt x="73025" y="12700"/>
                  </a:lnTo>
                  <a:lnTo>
                    <a:pt x="70485" y="10795"/>
                  </a:lnTo>
                  <a:lnTo>
                    <a:pt x="62230" y="5715"/>
                  </a:lnTo>
                  <a:lnTo>
                    <a:pt x="53340" y="1904"/>
                  </a:lnTo>
                  <a:lnTo>
                    <a:pt x="43815" y="0"/>
                  </a:lnTo>
                  <a:close/>
                </a:path>
                <a:path w="339725" h="287020">
                  <a:moveTo>
                    <a:pt x="330835" y="13335"/>
                  </a:moveTo>
                  <a:lnTo>
                    <a:pt x="296545" y="13335"/>
                  </a:lnTo>
                  <a:lnTo>
                    <a:pt x="309245" y="13970"/>
                  </a:lnTo>
                  <a:lnTo>
                    <a:pt x="320040" y="20320"/>
                  </a:lnTo>
                  <a:lnTo>
                    <a:pt x="325755" y="30480"/>
                  </a:lnTo>
                  <a:lnTo>
                    <a:pt x="327025" y="43180"/>
                  </a:lnTo>
                  <a:lnTo>
                    <a:pt x="322580" y="56515"/>
                  </a:lnTo>
                  <a:lnTo>
                    <a:pt x="313055" y="69215"/>
                  </a:lnTo>
                  <a:lnTo>
                    <a:pt x="307340" y="74930"/>
                  </a:lnTo>
                  <a:lnTo>
                    <a:pt x="300990" y="79375"/>
                  </a:lnTo>
                  <a:lnTo>
                    <a:pt x="291465" y="81915"/>
                  </a:lnTo>
                  <a:lnTo>
                    <a:pt x="290195" y="83820"/>
                  </a:lnTo>
                  <a:lnTo>
                    <a:pt x="288925" y="87630"/>
                  </a:lnTo>
                  <a:lnTo>
                    <a:pt x="288925" y="89535"/>
                  </a:lnTo>
                  <a:lnTo>
                    <a:pt x="290195" y="91440"/>
                  </a:lnTo>
                  <a:lnTo>
                    <a:pt x="298450" y="106045"/>
                  </a:lnTo>
                  <a:lnTo>
                    <a:pt x="304800" y="121285"/>
                  </a:lnTo>
                  <a:lnTo>
                    <a:pt x="308610" y="137160"/>
                  </a:lnTo>
                  <a:lnTo>
                    <a:pt x="309880" y="153035"/>
                  </a:lnTo>
                  <a:lnTo>
                    <a:pt x="298450" y="200025"/>
                  </a:lnTo>
                  <a:lnTo>
                    <a:pt x="268605" y="238760"/>
                  </a:lnTo>
                  <a:lnTo>
                    <a:pt x="224155" y="264160"/>
                  </a:lnTo>
                  <a:lnTo>
                    <a:pt x="170180" y="273685"/>
                  </a:lnTo>
                  <a:lnTo>
                    <a:pt x="234950" y="273685"/>
                  </a:lnTo>
                  <a:lnTo>
                    <a:pt x="277495" y="248285"/>
                  </a:lnTo>
                  <a:lnTo>
                    <a:pt x="304165" y="217170"/>
                  </a:lnTo>
                  <a:lnTo>
                    <a:pt x="319405" y="179705"/>
                  </a:lnTo>
                  <a:lnTo>
                    <a:pt x="322580" y="153035"/>
                  </a:lnTo>
                  <a:lnTo>
                    <a:pt x="321310" y="136525"/>
                  </a:lnTo>
                  <a:lnTo>
                    <a:pt x="318135" y="121285"/>
                  </a:lnTo>
                  <a:lnTo>
                    <a:pt x="313055" y="105410"/>
                  </a:lnTo>
                  <a:lnTo>
                    <a:pt x="305435" y="90805"/>
                  </a:lnTo>
                  <a:lnTo>
                    <a:pt x="311785" y="87630"/>
                  </a:lnTo>
                  <a:lnTo>
                    <a:pt x="337820" y="53340"/>
                  </a:lnTo>
                  <a:lnTo>
                    <a:pt x="339725" y="43815"/>
                  </a:lnTo>
                  <a:lnTo>
                    <a:pt x="339634" y="33655"/>
                  </a:lnTo>
                  <a:lnTo>
                    <a:pt x="338455" y="25400"/>
                  </a:lnTo>
                  <a:lnTo>
                    <a:pt x="334645" y="17780"/>
                  </a:lnTo>
                  <a:lnTo>
                    <a:pt x="330835" y="13335"/>
                  </a:lnTo>
                  <a:close/>
                </a:path>
                <a:path w="339725" h="287020">
                  <a:moveTo>
                    <a:pt x="73025" y="12700"/>
                  </a:moveTo>
                  <a:lnTo>
                    <a:pt x="38735" y="12700"/>
                  </a:lnTo>
                  <a:lnTo>
                    <a:pt x="46355" y="13970"/>
                  </a:lnTo>
                  <a:lnTo>
                    <a:pt x="53975" y="16510"/>
                  </a:lnTo>
                  <a:lnTo>
                    <a:pt x="81915" y="48895"/>
                  </a:lnTo>
                  <a:lnTo>
                    <a:pt x="82550" y="50800"/>
                  </a:lnTo>
                  <a:lnTo>
                    <a:pt x="83820" y="52705"/>
                  </a:lnTo>
                  <a:lnTo>
                    <a:pt x="87630" y="53975"/>
                  </a:lnTo>
                  <a:lnTo>
                    <a:pt x="89535" y="53975"/>
                  </a:lnTo>
                  <a:lnTo>
                    <a:pt x="91440" y="52705"/>
                  </a:lnTo>
                  <a:lnTo>
                    <a:pt x="109855" y="43815"/>
                  </a:lnTo>
                  <a:lnTo>
                    <a:pt x="128270" y="37465"/>
                  </a:lnTo>
                  <a:lnTo>
                    <a:pt x="92075" y="37465"/>
                  </a:lnTo>
                  <a:lnTo>
                    <a:pt x="88900" y="29845"/>
                  </a:lnTo>
                  <a:lnTo>
                    <a:pt x="84455" y="23495"/>
                  </a:lnTo>
                  <a:lnTo>
                    <a:pt x="78740" y="17145"/>
                  </a:lnTo>
                  <a:lnTo>
                    <a:pt x="73025" y="12700"/>
                  </a:lnTo>
                  <a:close/>
                </a:path>
                <a:path w="339725" h="287020">
                  <a:moveTo>
                    <a:pt x="234950" y="32384"/>
                  </a:moveTo>
                  <a:lnTo>
                    <a:pt x="170180" y="32384"/>
                  </a:lnTo>
                  <a:lnTo>
                    <a:pt x="190500" y="33655"/>
                  </a:lnTo>
                  <a:lnTo>
                    <a:pt x="210820" y="37465"/>
                  </a:lnTo>
                  <a:lnTo>
                    <a:pt x="229870" y="43815"/>
                  </a:lnTo>
                  <a:lnTo>
                    <a:pt x="248285" y="52705"/>
                  </a:lnTo>
                  <a:lnTo>
                    <a:pt x="250190" y="53975"/>
                  </a:lnTo>
                  <a:lnTo>
                    <a:pt x="252095" y="53975"/>
                  </a:lnTo>
                  <a:lnTo>
                    <a:pt x="255905" y="52705"/>
                  </a:lnTo>
                  <a:lnTo>
                    <a:pt x="257175" y="50800"/>
                  </a:lnTo>
                  <a:lnTo>
                    <a:pt x="257810" y="48895"/>
                  </a:lnTo>
                  <a:lnTo>
                    <a:pt x="259715" y="42545"/>
                  </a:lnTo>
                  <a:lnTo>
                    <a:pt x="262255" y="37465"/>
                  </a:lnTo>
                  <a:lnTo>
                    <a:pt x="247650" y="37465"/>
                  </a:lnTo>
                  <a:lnTo>
                    <a:pt x="234950" y="32384"/>
                  </a:lnTo>
                  <a:close/>
                </a:path>
                <a:path w="339725" h="287020">
                  <a:moveTo>
                    <a:pt x="170180" y="19050"/>
                  </a:moveTo>
                  <a:lnTo>
                    <a:pt x="149225" y="20320"/>
                  </a:lnTo>
                  <a:lnTo>
                    <a:pt x="129540" y="23495"/>
                  </a:lnTo>
                  <a:lnTo>
                    <a:pt x="110490" y="29845"/>
                  </a:lnTo>
                  <a:lnTo>
                    <a:pt x="92075" y="37465"/>
                  </a:lnTo>
                  <a:lnTo>
                    <a:pt x="128905" y="37465"/>
                  </a:lnTo>
                  <a:lnTo>
                    <a:pt x="149225" y="33655"/>
                  </a:lnTo>
                  <a:lnTo>
                    <a:pt x="170180" y="32384"/>
                  </a:lnTo>
                  <a:lnTo>
                    <a:pt x="234950" y="32384"/>
                  </a:lnTo>
                  <a:lnTo>
                    <a:pt x="229235" y="29845"/>
                  </a:lnTo>
                  <a:lnTo>
                    <a:pt x="210185" y="23495"/>
                  </a:lnTo>
                  <a:lnTo>
                    <a:pt x="190500" y="20320"/>
                  </a:lnTo>
                  <a:lnTo>
                    <a:pt x="170180" y="19050"/>
                  </a:lnTo>
                  <a:close/>
                </a:path>
                <a:path w="339725" h="287020">
                  <a:moveTo>
                    <a:pt x="305435" y="0"/>
                  </a:moveTo>
                  <a:lnTo>
                    <a:pt x="295910" y="0"/>
                  </a:lnTo>
                  <a:lnTo>
                    <a:pt x="286385" y="1905"/>
                  </a:lnTo>
                  <a:lnTo>
                    <a:pt x="250825" y="29845"/>
                  </a:lnTo>
                  <a:lnTo>
                    <a:pt x="247650" y="37465"/>
                  </a:lnTo>
                  <a:lnTo>
                    <a:pt x="262255" y="37465"/>
                  </a:lnTo>
                  <a:lnTo>
                    <a:pt x="262890" y="36830"/>
                  </a:lnTo>
                  <a:lnTo>
                    <a:pt x="266065" y="31750"/>
                  </a:lnTo>
                  <a:lnTo>
                    <a:pt x="270510" y="26670"/>
                  </a:lnTo>
                  <a:lnTo>
                    <a:pt x="283210" y="17780"/>
                  </a:lnTo>
                  <a:lnTo>
                    <a:pt x="296545" y="13335"/>
                  </a:lnTo>
                  <a:lnTo>
                    <a:pt x="330835" y="13335"/>
                  </a:lnTo>
                  <a:lnTo>
                    <a:pt x="328930" y="10795"/>
                  </a:lnTo>
                  <a:lnTo>
                    <a:pt x="322580" y="5080"/>
                  </a:lnTo>
                  <a:lnTo>
                    <a:pt x="314325" y="1905"/>
                  </a:lnTo>
                  <a:lnTo>
                    <a:pt x="305435" y="0"/>
                  </a:lnTo>
                  <a:close/>
                </a:path>
              </a:pathLst>
            </a:custGeom>
            <a:solidFill>
              <a:srgbClr val="29255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30870" y="4679314"/>
              <a:ext cx="185420" cy="203200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1436350" y="4196079"/>
            <a:ext cx="806450" cy="219710"/>
            <a:chOff x="11436350" y="4196079"/>
            <a:chExt cx="806450" cy="219710"/>
          </a:xfrm>
        </p:grpSpPr>
        <p:sp>
          <p:nvSpPr>
            <p:cNvPr id="18" name="object 18"/>
            <p:cNvSpPr/>
            <p:nvPr/>
          </p:nvSpPr>
          <p:spPr>
            <a:xfrm>
              <a:off x="11436350" y="4196079"/>
              <a:ext cx="806450" cy="219710"/>
            </a:xfrm>
            <a:custGeom>
              <a:avLst/>
              <a:gdLst/>
              <a:ahLst/>
              <a:cxnLst/>
              <a:rect l="l" t="t" r="r" b="b"/>
              <a:pathLst>
                <a:path w="806450" h="219710">
                  <a:moveTo>
                    <a:pt x="696595" y="0"/>
                  </a:moveTo>
                  <a:lnTo>
                    <a:pt x="109855" y="0"/>
                  </a:lnTo>
                  <a:lnTo>
                    <a:pt x="67310" y="8890"/>
                  </a:lnTo>
                  <a:lnTo>
                    <a:pt x="32385" y="32384"/>
                  </a:lnTo>
                  <a:lnTo>
                    <a:pt x="8890" y="67310"/>
                  </a:lnTo>
                  <a:lnTo>
                    <a:pt x="0" y="109855"/>
                  </a:lnTo>
                  <a:lnTo>
                    <a:pt x="8890" y="152400"/>
                  </a:lnTo>
                  <a:lnTo>
                    <a:pt x="32385" y="187325"/>
                  </a:lnTo>
                  <a:lnTo>
                    <a:pt x="67310" y="210820"/>
                  </a:lnTo>
                  <a:lnTo>
                    <a:pt x="109855" y="219710"/>
                  </a:lnTo>
                  <a:lnTo>
                    <a:pt x="696595" y="219710"/>
                  </a:lnTo>
                  <a:lnTo>
                    <a:pt x="739140" y="210820"/>
                  </a:lnTo>
                  <a:lnTo>
                    <a:pt x="774065" y="187325"/>
                  </a:lnTo>
                  <a:lnTo>
                    <a:pt x="797560" y="152400"/>
                  </a:lnTo>
                  <a:lnTo>
                    <a:pt x="806450" y="109855"/>
                  </a:lnTo>
                  <a:lnTo>
                    <a:pt x="797560" y="67310"/>
                  </a:lnTo>
                  <a:lnTo>
                    <a:pt x="774065" y="32384"/>
                  </a:lnTo>
                  <a:lnTo>
                    <a:pt x="739140" y="8890"/>
                  </a:lnTo>
                  <a:lnTo>
                    <a:pt x="696595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574145" y="4251324"/>
              <a:ext cx="109220" cy="109220"/>
            </a:xfrm>
            <a:custGeom>
              <a:avLst/>
              <a:gdLst/>
              <a:ahLst/>
              <a:cxnLst/>
              <a:rect l="l" t="t" r="r" b="b"/>
              <a:pathLst>
                <a:path w="109220" h="109220">
                  <a:moveTo>
                    <a:pt x="0" y="109220"/>
                  </a:moveTo>
                  <a:lnTo>
                    <a:pt x="109220" y="109220"/>
                  </a:lnTo>
                  <a:lnTo>
                    <a:pt x="109220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11726418" y="4232275"/>
            <a:ext cx="39243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850" b="1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850" b="1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850" b="1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IH</a:t>
            </a:r>
            <a:endParaRPr sz="8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2446000" y="4196079"/>
            <a:ext cx="909319" cy="219710"/>
            <a:chOff x="12446000" y="4196079"/>
            <a:chExt cx="909319" cy="219710"/>
          </a:xfrm>
        </p:grpSpPr>
        <p:sp>
          <p:nvSpPr>
            <p:cNvPr id="22" name="object 22"/>
            <p:cNvSpPr/>
            <p:nvPr/>
          </p:nvSpPr>
          <p:spPr>
            <a:xfrm>
              <a:off x="12446000" y="4196079"/>
              <a:ext cx="909319" cy="219710"/>
            </a:xfrm>
            <a:custGeom>
              <a:avLst/>
              <a:gdLst/>
              <a:ahLst/>
              <a:cxnLst/>
              <a:rect l="l" t="t" r="r" b="b"/>
              <a:pathLst>
                <a:path w="909319" h="219710">
                  <a:moveTo>
                    <a:pt x="799465" y="0"/>
                  </a:moveTo>
                  <a:lnTo>
                    <a:pt x="109855" y="0"/>
                  </a:lnTo>
                  <a:lnTo>
                    <a:pt x="67310" y="8890"/>
                  </a:lnTo>
                  <a:lnTo>
                    <a:pt x="32385" y="32384"/>
                  </a:lnTo>
                  <a:lnTo>
                    <a:pt x="8890" y="67310"/>
                  </a:lnTo>
                  <a:lnTo>
                    <a:pt x="0" y="109855"/>
                  </a:lnTo>
                  <a:lnTo>
                    <a:pt x="8890" y="152400"/>
                  </a:lnTo>
                  <a:lnTo>
                    <a:pt x="32385" y="187325"/>
                  </a:lnTo>
                  <a:lnTo>
                    <a:pt x="67310" y="210820"/>
                  </a:lnTo>
                  <a:lnTo>
                    <a:pt x="109855" y="219710"/>
                  </a:lnTo>
                  <a:lnTo>
                    <a:pt x="799465" y="219710"/>
                  </a:lnTo>
                  <a:lnTo>
                    <a:pt x="842010" y="210820"/>
                  </a:lnTo>
                  <a:lnTo>
                    <a:pt x="876935" y="187325"/>
                  </a:lnTo>
                  <a:lnTo>
                    <a:pt x="900430" y="152400"/>
                  </a:lnTo>
                  <a:lnTo>
                    <a:pt x="909320" y="109855"/>
                  </a:lnTo>
                  <a:lnTo>
                    <a:pt x="900430" y="67310"/>
                  </a:lnTo>
                  <a:lnTo>
                    <a:pt x="876935" y="32384"/>
                  </a:lnTo>
                  <a:lnTo>
                    <a:pt x="842010" y="8890"/>
                  </a:lnTo>
                  <a:lnTo>
                    <a:pt x="799465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2583795" y="4251324"/>
              <a:ext cx="109220" cy="109220"/>
            </a:xfrm>
            <a:custGeom>
              <a:avLst/>
              <a:gdLst/>
              <a:ahLst/>
              <a:cxnLst/>
              <a:rect l="l" t="t" r="r" b="b"/>
              <a:pathLst>
                <a:path w="109220" h="109220">
                  <a:moveTo>
                    <a:pt x="0" y="109220"/>
                  </a:moveTo>
                  <a:lnTo>
                    <a:pt x="109220" y="109220"/>
                  </a:lnTo>
                  <a:lnTo>
                    <a:pt x="109220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12736830" y="4232275"/>
            <a:ext cx="511809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BENTUK</a:t>
            </a:r>
            <a:endParaRPr sz="8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3514705" y="4196079"/>
            <a:ext cx="716915" cy="219710"/>
            <a:chOff x="13514705" y="4196079"/>
            <a:chExt cx="716915" cy="219710"/>
          </a:xfrm>
        </p:grpSpPr>
        <p:sp>
          <p:nvSpPr>
            <p:cNvPr id="26" name="object 26"/>
            <p:cNvSpPr/>
            <p:nvPr/>
          </p:nvSpPr>
          <p:spPr>
            <a:xfrm>
              <a:off x="13514705" y="4196079"/>
              <a:ext cx="716915" cy="219710"/>
            </a:xfrm>
            <a:custGeom>
              <a:avLst/>
              <a:gdLst/>
              <a:ahLst/>
              <a:cxnLst/>
              <a:rect l="l" t="t" r="r" b="b"/>
              <a:pathLst>
                <a:path w="716915" h="219710">
                  <a:moveTo>
                    <a:pt x="607059" y="0"/>
                  </a:moveTo>
                  <a:lnTo>
                    <a:pt x="109854" y="0"/>
                  </a:lnTo>
                  <a:lnTo>
                    <a:pt x="67309" y="8890"/>
                  </a:lnTo>
                  <a:lnTo>
                    <a:pt x="32384" y="32384"/>
                  </a:lnTo>
                  <a:lnTo>
                    <a:pt x="8889" y="67310"/>
                  </a:lnTo>
                  <a:lnTo>
                    <a:pt x="0" y="109855"/>
                  </a:lnTo>
                  <a:lnTo>
                    <a:pt x="8889" y="152400"/>
                  </a:lnTo>
                  <a:lnTo>
                    <a:pt x="32384" y="187325"/>
                  </a:lnTo>
                  <a:lnTo>
                    <a:pt x="67309" y="210820"/>
                  </a:lnTo>
                  <a:lnTo>
                    <a:pt x="109854" y="219710"/>
                  </a:lnTo>
                  <a:lnTo>
                    <a:pt x="607059" y="219710"/>
                  </a:lnTo>
                  <a:lnTo>
                    <a:pt x="649604" y="210820"/>
                  </a:lnTo>
                  <a:lnTo>
                    <a:pt x="684529" y="187325"/>
                  </a:lnTo>
                  <a:lnTo>
                    <a:pt x="708024" y="152400"/>
                  </a:lnTo>
                  <a:lnTo>
                    <a:pt x="716914" y="109855"/>
                  </a:lnTo>
                  <a:lnTo>
                    <a:pt x="708024" y="67310"/>
                  </a:lnTo>
                  <a:lnTo>
                    <a:pt x="684529" y="32384"/>
                  </a:lnTo>
                  <a:lnTo>
                    <a:pt x="649604" y="8890"/>
                  </a:lnTo>
                  <a:lnTo>
                    <a:pt x="607059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3653135" y="4251324"/>
              <a:ext cx="109220" cy="109220"/>
            </a:xfrm>
            <a:custGeom>
              <a:avLst/>
              <a:gdLst/>
              <a:ahLst/>
              <a:cxnLst/>
              <a:rect l="l" t="t" r="r" b="b"/>
              <a:pathLst>
                <a:path w="109219" h="109220">
                  <a:moveTo>
                    <a:pt x="0" y="109220"/>
                  </a:moveTo>
                  <a:lnTo>
                    <a:pt x="109219" y="109220"/>
                  </a:lnTo>
                  <a:lnTo>
                    <a:pt x="109219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13805154" y="4232275"/>
            <a:ext cx="35242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85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8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CI</a:t>
            </a:r>
            <a:r>
              <a:rPr sz="85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endParaRPr sz="8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1436350" y="4547870"/>
            <a:ext cx="1323340" cy="219710"/>
            <a:chOff x="11436350" y="4547870"/>
            <a:chExt cx="1323340" cy="219710"/>
          </a:xfrm>
        </p:grpSpPr>
        <p:sp>
          <p:nvSpPr>
            <p:cNvPr id="30" name="object 30"/>
            <p:cNvSpPr/>
            <p:nvPr/>
          </p:nvSpPr>
          <p:spPr>
            <a:xfrm>
              <a:off x="11436350" y="4547870"/>
              <a:ext cx="1323340" cy="219710"/>
            </a:xfrm>
            <a:custGeom>
              <a:avLst/>
              <a:gdLst/>
              <a:ahLst/>
              <a:cxnLst/>
              <a:rect l="l" t="t" r="r" b="b"/>
              <a:pathLst>
                <a:path w="1323340" h="219710">
                  <a:moveTo>
                    <a:pt x="1213484" y="0"/>
                  </a:moveTo>
                  <a:lnTo>
                    <a:pt x="109854" y="0"/>
                  </a:lnTo>
                  <a:lnTo>
                    <a:pt x="67309" y="8890"/>
                  </a:lnTo>
                  <a:lnTo>
                    <a:pt x="32384" y="32384"/>
                  </a:lnTo>
                  <a:lnTo>
                    <a:pt x="8889" y="67310"/>
                  </a:lnTo>
                  <a:lnTo>
                    <a:pt x="0" y="109855"/>
                  </a:lnTo>
                  <a:lnTo>
                    <a:pt x="8889" y="152400"/>
                  </a:lnTo>
                  <a:lnTo>
                    <a:pt x="32384" y="187325"/>
                  </a:lnTo>
                  <a:lnTo>
                    <a:pt x="67309" y="210820"/>
                  </a:lnTo>
                  <a:lnTo>
                    <a:pt x="109854" y="219710"/>
                  </a:lnTo>
                  <a:lnTo>
                    <a:pt x="1213484" y="219710"/>
                  </a:lnTo>
                  <a:lnTo>
                    <a:pt x="1256029" y="210820"/>
                  </a:lnTo>
                  <a:lnTo>
                    <a:pt x="1290954" y="187325"/>
                  </a:lnTo>
                  <a:lnTo>
                    <a:pt x="1314449" y="152400"/>
                  </a:lnTo>
                  <a:lnTo>
                    <a:pt x="1323339" y="109855"/>
                  </a:lnTo>
                  <a:lnTo>
                    <a:pt x="1314449" y="67310"/>
                  </a:lnTo>
                  <a:lnTo>
                    <a:pt x="1290954" y="32384"/>
                  </a:lnTo>
                  <a:lnTo>
                    <a:pt x="1256029" y="8890"/>
                  </a:lnTo>
                  <a:lnTo>
                    <a:pt x="1213484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1583670" y="4603115"/>
              <a:ext cx="109220" cy="109220"/>
            </a:xfrm>
            <a:custGeom>
              <a:avLst/>
              <a:gdLst/>
              <a:ahLst/>
              <a:cxnLst/>
              <a:rect l="l" t="t" r="r" b="b"/>
              <a:pathLst>
                <a:path w="109220" h="109220">
                  <a:moveTo>
                    <a:pt x="0" y="109220"/>
                  </a:moveTo>
                  <a:lnTo>
                    <a:pt x="109220" y="109220"/>
                  </a:lnTo>
                  <a:lnTo>
                    <a:pt x="109220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11747754" y="4578223"/>
            <a:ext cx="77724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BENTUK</a:t>
            </a:r>
            <a:r>
              <a:rPr sz="85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HATI</a:t>
            </a:r>
            <a:endParaRPr sz="8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2926059" y="4547870"/>
            <a:ext cx="1663700" cy="219710"/>
            <a:chOff x="12926059" y="4547870"/>
            <a:chExt cx="1663700" cy="219710"/>
          </a:xfrm>
        </p:grpSpPr>
        <p:sp>
          <p:nvSpPr>
            <p:cNvPr id="34" name="object 34"/>
            <p:cNvSpPr/>
            <p:nvPr/>
          </p:nvSpPr>
          <p:spPr>
            <a:xfrm>
              <a:off x="12926059" y="4547870"/>
              <a:ext cx="1663700" cy="219710"/>
            </a:xfrm>
            <a:custGeom>
              <a:avLst/>
              <a:gdLst/>
              <a:ahLst/>
              <a:cxnLst/>
              <a:rect l="l" t="t" r="r" b="b"/>
              <a:pathLst>
                <a:path w="1663700" h="219710">
                  <a:moveTo>
                    <a:pt x="1537716" y="0"/>
                  </a:moveTo>
                  <a:lnTo>
                    <a:pt x="125984" y="0"/>
                  </a:lnTo>
                  <a:lnTo>
                    <a:pt x="77216" y="8890"/>
                  </a:lnTo>
                  <a:lnTo>
                    <a:pt x="37211" y="32384"/>
                  </a:lnTo>
                  <a:lnTo>
                    <a:pt x="10160" y="67310"/>
                  </a:lnTo>
                  <a:lnTo>
                    <a:pt x="0" y="109855"/>
                  </a:lnTo>
                  <a:lnTo>
                    <a:pt x="10160" y="152400"/>
                  </a:lnTo>
                  <a:lnTo>
                    <a:pt x="37211" y="187325"/>
                  </a:lnTo>
                  <a:lnTo>
                    <a:pt x="77216" y="210820"/>
                  </a:lnTo>
                  <a:lnTo>
                    <a:pt x="125984" y="219710"/>
                  </a:lnTo>
                  <a:lnTo>
                    <a:pt x="1537716" y="219710"/>
                  </a:lnTo>
                  <a:lnTo>
                    <a:pt x="1586484" y="210820"/>
                  </a:lnTo>
                  <a:lnTo>
                    <a:pt x="1626489" y="187325"/>
                  </a:lnTo>
                  <a:lnTo>
                    <a:pt x="1653540" y="152400"/>
                  </a:lnTo>
                  <a:lnTo>
                    <a:pt x="1663700" y="109855"/>
                  </a:lnTo>
                  <a:lnTo>
                    <a:pt x="1653540" y="67310"/>
                  </a:lnTo>
                  <a:lnTo>
                    <a:pt x="1626489" y="32384"/>
                  </a:lnTo>
                  <a:lnTo>
                    <a:pt x="1586484" y="8890"/>
                  </a:lnTo>
                  <a:lnTo>
                    <a:pt x="1537716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3105129" y="4603115"/>
              <a:ext cx="125095" cy="109220"/>
            </a:xfrm>
            <a:custGeom>
              <a:avLst/>
              <a:gdLst/>
              <a:ahLst/>
              <a:cxnLst/>
              <a:rect l="l" t="t" r="r" b="b"/>
              <a:pathLst>
                <a:path w="125094" h="109220">
                  <a:moveTo>
                    <a:pt x="0" y="109220"/>
                  </a:moveTo>
                  <a:lnTo>
                    <a:pt x="125094" y="109220"/>
                  </a:lnTo>
                  <a:lnTo>
                    <a:pt x="125094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13270230" y="4584319"/>
            <a:ext cx="125603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5</a:t>
            </a:r>
            <a:r>
              <a:rPr sz="85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BENTUK</a:t>
            </a:r>
            <a:r>
              <a:rPr sz="85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5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85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SAMA</a:t>
            </a:r>
            <a:endParaRPr sz="8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1436350" y="5316220"/>
            <a:ext cx="1144905" cy="219710"/>
            <a:chOff x="11436350" y="5316220"/>
            <a:chExt cx="1144905" cy="219710"/>
          </a:xfrm>
        </p:grpSpPr>
        <p:sp>
          <p:nvSpPr>
            <p:cNvPr id="38" name="object 38"/>
            <p:cNvSpPr/>
            <p:nvPr/>
          </p:nvSpPr>
          <p:spPr>
            <a:xfrm>
              <a:off x="11436350" y="5316220"/>
              <a:ext cx="1144905" cy="219710"/>
            </a:xfrm>
            <a:custGeom>
              <a:avLst/>
              <a:gdLst/>
              <a:ahLst/>
              <a:cxnLst/>
              <a:rect l="l" t="t" r="r" b="b"/>
              <a:pathLst>
                <a:path w="1144904" h="219710">
                  <a:moveTo>
                    <a:pt x="1035050" y="0"/>
                  </a:moveTo>
                  <a:lnTo>
                    <a:pt x="109855" y="0"/>
                  </a:lnTo>
                  <a:lnTo>
                    <a:pt x="67309" y="8890"/>
                  </a:lnTo>
                  <a:lnTo>
                    <a:pt x="32384" y="32384"/>
                  </a:lnTo>
                  <a:lnTo>
                    <a:pt x="8890" y="67310"/>
                  </a:lnTo>
                  <a:lnTo>
                    <a:pt x="0" y="109855"/>
                  </a:lnTo>
                  <a:lnTo>
                    <a:pt x="8890" y="153035"/>
                  </a:lnTo>
                  <a:lnTo>
                    <a:pt x="32384" y="187325"/>
                  </a:lnTo>
                  <a:lnTo>
                    <a:pt x="67309" y="211454"/>
                  </a:lnTo>
                  <a:lnTo>
                    <a:pt x="109855" y="219710"/>
                  </a:lnTo>
                  <a:lnTo>
                    <a:pt x="1035050" y="219710"/>
                  </a:lnTo>
                  <a:lnTo>
                    <a:pt x="1077595" y="211454"/>
                  </a:lnTo>
                  <a:lnTo>
                    <a:pt x="1112520" y="187325"/>
                  </a:lnTo>
                  <a:lnTo>
                    <a:pt x="1136015" y="153035"/>
                  </a:lnTo>
                  <a:lnTo>
                    <a:pt x="1144905" y="109855"/>
                  </a:lnTo>
                  <a:lnTo>
                    <a:pt x="1136015" y="67310"/>
                  </a:lnTo>
                  <a:lnTo>
                    <a:pt x="1112520" y="32384"/>
                  </a:lnTo>
                  <a:lnTo>
                    <a:pt x="1077595" y="8890"/>
                  </a:lnTo>
                  <a:lnTo>
                    <a:pt x="1035050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11574145" y="5371465"/>
              <a:ext cx="109220" cy="109220"/>
            </a:xfrm>
            <a:custGeom>
              <a:avLst/>
              <a:gdLst/>
              <a:ahLst/>
              <a:cxnLst/>
              <a:rect l="l" t="t" r="r" b="b"/>
              <a:pathLst>
                <a:path w="109220" h="109220">
                  <a:moveTo>
                    <a:pt x="0" y="109220"/>
                  </a:moveTo>
                  <a:lnTo>
                    <a:pt x="109220" y="109220"/>
                  </a:lnTo>
                  <a:lnTo>
                    <a:pt x="109220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0" name="object 40"/>
          <p:cNvGrpSpPr/>
          <p:nvPr/>
        </p:nvGrpSpPr>
        <p:grpSpPr>
          <a:xfrm>
            <a:off x="12759690" y="5316220"/>
            <a:ext cx="1323340" cy="219710"/>
            <a:chOff x="12759690" y="5316220"/>
            <a:chExt cx="1323340" cy="219710"/>
          </a:xfrm>
        </p:grpSpPr>
        <p:sp>
          <p:nvSpPr>
            <p:cNvPr id="41" name="object 41"/>
            <p:cNvSpPr/>
            <p:nvPr/>
          </p:nvSpPr>
          <p:spPr>
            <a:xfrm>
              <a:off x="12759690" y="5316220"/>
              <a:ext cx="1323340" cy="219710"/>
            </a:xfrm>
            <a:custGeom>
              <a:avLst/>
              <a:gdLst/>
              <a:ahLst/>
              <a:cxnLst/>
              <a:rect l="l" t="t" r="r" b="b"/>
              <a:pathLst>
                <a:path w="1323340" h="219710">
                  <a:moveTo>
                    <a:pt x="1213484" y="0"/>
                  </a:moveTo>
                  <a:lnTo>
                    <a:pt x="109854" y="0"/>
                  </a:lnTo>
                  <a:lnTo>
                    <a:pt x="67309" y="8890"/>
                  </a:lnTo>
                  <a:lnTo>
                    <a:pt x="32384" y="32384"/>
                  </a:lnTo>
                  <a:lnTo>
                    <a:pt x="8889" y="67310"/>
                  </a:lnTo>
                  <a:lnTo>
                    <a:pt x="0" y="109855"/>
                  </a:lnTo>
                  <a:lnTo>
                    <a:pt x="8889" y="153035"/>
                  </a:lnTo>
                  <a:lnTo>
                    <a:pt x="32384" y="187325"/>
                  </a:lnTo>
                  <a:lnTo>
                    <a:pt x="67309" y="211454"/>
                  </a:lnTo>
                  <a:lnTo>
                    <a:pt x="109854" y="219710"/>
                  </a:lnTo>
                  <a:lnTo>
                    <a:pt x="1213484" y="219710"/>
                  </a:lnTo>
                  <a:lnTo>
                    <a:pt x="1256029" y="211454"/>
                  </a:lnTo>
                  <a:lnTo>
                    <a:pt x="1290954" y="187325"/>
                  </a:lnTo>
                  <a:lnTo>
                    <a:pt x="1314449" y="153035"/>
                  </a:lnTo>
                  <a:lnTo>
                    <a:pt x="1323339" y="109855"/>
                  </a:lnTo>
                  <a:lnTo>
                    <a:pt x="1314449" y="67310"/>
                  </a:lnTo>
                  <a:lnTo>
                    <a:pt x="1290954" y="32384"/>
                  </a:lnTo>
                  <a:lnTo>
                    <a:pt x="1256029" y="8890"/>
                  </a:lnTo>
                  <a:lnTo>
                    <a:pt x="1213484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2897485" y="5371465"/>
              <a:ext cx="109220" cy="109220"/>
            </a:xfrm>
            <a:custGeom>
              <a:avLst/>
              <a:gdLst/>
              <a:ahLst/>
              <a:cxnLst/>
              <a:rect l="l" t="t" r="r" b="b"/>
              <a:pathLst>
                <a:path w="109219" h="109220">
                  <a:moveTo>
                    <a:pt x="0" y="109220"/>
                  </a:moveTo>
                  <a:lnTo>
                    <a:pt x="109219" y="109220"/>
                  </a:lnTo>
                  <a:lnTo>
                    <a:pt x="109219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3" name="object 43"/>
          <p:cNvGrpSpPr/>
          <p:nvPr/>
        </p:nvGrpSpPr>
        <p:grpSpPr>
          <a:xfrm>
            <a:off x="11436350" y="5668009"/>
            <a:ext cx="1385570" cy="219075"/>
            <a:chOff x="11436350" y="5668009"/>
            <a:chExt cx="1385570" cy="219075"/>
          </a:xfrm>
        </p:grpSpPr>
        <p:sp>
          <p:nvSpPr>
            <p:cNvPr id="44" name="object 44"/>
            <p:cNvSpPr/>
            <p:nvPr/>
          </p:nvSpPr>
          <p:spPr>
            <a:xfrm>
              <a:off x="11436350" y="5668009"/>
              <a:ext cx="1385570" cy="219075"/>
            </a:xfrm>
            <a:custGeom>
              <a:avLst/>
              <a:gdLst/>
              <a:ahLst/>
              <a:cxnLst/>
              <a:rect l="l" t="t" r="r" b="b"/>
              <a:pathLst>
                <a:path w="1385570" h="219075">
                  <a:moveTo>
                    <a:pt x="1275715" y="0"/>
                  </a:moveTo>
                  <a:lnTo>
                    <a:pt x="109855" y="0"/>
                  </a:lnTo>
                  <a:lnTo>
                    <a:pt x="67310" y="8255"/>
                  </a:lnTo>
                  <a:lnTo>
                    <a:pt x="32385" y="31750"/>
                  </a:lnTo>
                  <a:lnTo>
                    <a:pt x="8890" y="66675"/>
                  </a:lnTo>
                  <a:lnTo>
                    <a:pt x="0" y="109220"/>
                  </a:lnTo>
                  <a:lnTo>
                    <a:pt x="8890" y="152400"/>
                  </a:lnTo>
                  <a:lnTo>
                    <a:pt x="32385" y="187325"/>
                  </a:lnTo>
                  <a:lnTo>
                    <a:pt x="67310" y="210820"/>
                  </a:lnTo>
                  <a:lnTo>
                    <a:pt x="109855" y="219075"/>
                  </a:lnTo>
                  <a:lnTo>
                    <a:pt x="1275715" y="219075"/>
                  </a:lnTo>
                  <a:lnTo>
                    <a:pt x="1318260" y="210820"/>
                  </a:lnTo>
                  <a:lnTo>
                    <a:pt x="1353185" y="187325"/>
                  </a:lnTo>
                  <a:lnTo>
                    <a:pt x="1376680" y="152400"/>
                  </a:lnTo>
                  <a:lnTo>
                    <a:pt x="1385570" y="109220"/>
                  </a:lnTo>
                  <a:lnTo>
                    <a:pt x="1376680" y="66675"/>
                  </a:lnTo>
                  <a:lnTo>
                    <a:pt x="1353185" y="31750"/>
                  </a:lnTo>
                  <a:lnTo>
                    <a:pt x="1318260" y="8255"/>
                  </a:lnTo>
                  <a:lnTo>
                    <a:pt x="1275715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1574145" y="5723254"/>
              <a:ext cx="109220" cy="109220"/>
            </a:xfrm>
            <a:custGeom>
              <a:avLst/>
              <a:gdLst/>
              <a:ahLst/>
              <a:cxnLst/>
              <a:rect l="l" t="t" r="r" b="b"/>
              <a:pathLst>
                <a:path w="109220" h="109220">
                  <a:moveTo>
                    <a:pt x="0" y="109220"/>
                  </a:moveTo>
                  <a:lnTo>
                    <a:pt x="109220" y="109220"/>
                  </a:lnTo>
                  <a:lnTo>
                    <a:pt x="109220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/>
          <p:cNvSpPr txBox="1"/>
          <p:nvPr/>
        </p:nvSpPr>
        <p:spPr>
          <a:xfrm>
            <a:off x="11726418" y="5704713"/>
            <a:ext cx="66103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850" b="1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850" b="1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850" b="1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850" b="1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UK</a:t>
            </a:r>
            <a:r>
              <a:rPr sz="850" b="1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850" b="1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endParaRPr sz="8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2952094" y="5668009"/>
            <a:ext cx="806450" cy="219075"/>
            <a:chOff x="12952094" y="5668009"/>
            <a:chExt cx="806450" cy="219075"/>
          </a:xfrm>
        </p:grpSpPr>
        <p:sp>
          <p:nvSpPr>
            <p:cNvPr id="48" name="object 48"/>
            <p:cNvSpPr/>
            <p:nvPr/>
          </p:nvSpPr>
          <p:spPr>
            <a:xfrm>
              <a:off x="12952094" y="5668009"/>
              <a:ext cx="806450" cy="219075"/>
            </a:xfrm>
            <a:custGeom>
              <a:avLst/>
              <a:gdLst/>
              <a:ahLst/>
              <a:cxnLst/>
              <a:rect l="l" t="t" r="r" b="b"/>
              <a:pathLst>
                <a:path w="806450" h="219075">
                  <a:moveTo>
                    <a:pt x="696595" y="0"/>
                  </a:moveTo>
                  <a:lnTo>
                    <a:pt x="109855" y="0"/>
                  </a:lnTo>
                  <a:lnTo>
                    <a:pt x="67310" y="8255"/>
                  </a:lnTo>
                  <a:lnTo>
                    <a:pt x="32385" y="31750"/>
                  </a:lnTo>
                  <a:lnTo>
                    <a:pt x="8890" y="66675"/>
                  </a:lnTo>
                  <a:lnTo>
                    <a:pt x="0" y="109220"/>
                  </a:lnTo>
                  <a:lnTo>
                    <a:pt x="8890" y="152400"/>
                  </a:lnTo>
                  <a:lnTo>
                    <a:pt x="32385" y="187325"/>
                  </a:lnTo>
                  <a:lnTo>
                    <a:pt x="67310" y="210820"/>
                  </a:lnTo>
                  <a:lnTo>
                    <a:pt x="109855" y="219075"/>
                  </a:lnTo>
                  <a:lnTo>
                    <a:pt x="696595" y="219075"/>
                  </a:lnTo>
                  <a:lnTo>
                    <a:pt x="739140" y="210820"/>
                  </a:lnTo>
                  <a:lnTo>
                    <a:pt x="774065" y="187325"/>
                  </a:lnTo>
                  <a:lnTo>
                    <a:pt x="797560" y="152400"/>
                  </a:lnTo>
                  <a:lnTo>
                    <a:pt x="806450" y="109220"/>
                  </a:lnTo>
                  <a:lnTo>
                    <a:pt x="797560" y="66675"/>
                  </a:lnTo>
                  <a:lnTo>
                    <a:pt x="774065" y="31750"/>
                  </a:lnTo>
                  <a:lnTo>
                    <a:pt x="739140" y="8255"/>
                  </a:lnTo>
                  <a:lnTo>
                    <a:pt x="696595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3089889" y="5723254"/>
              <a:ext cx="109220" cy="109220"/>
            </a:xfrm>
            <a:custGeom>
              <a:avLst/>
              <a:gdLst/>
              <a:ahLst/>
              <a:cxnLst/>
              <a:rect l="l" t="t" r="r" b="b"/>
              <a:pathLst>
                <a:path w="109219" h="109220">
                  <a:moveTo>
                    <a:pt x="0" y="109220"/>
                  </a:moveTo>
                  <a:lnTo>
                    <a:pt x="109219" y="109220"/>
                  </a:lnTo>
                  <a:lnTo>
                    <a:pt x="109219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/>
          <p:cNvSpPr txBox="1"/>
          <p:nvPr/>
        </p:nvSpPr>
        <p:spPr>
          <a:xfrm>
            <a:off x="13242797" y="5704713"/>
            <a:ext cx="32067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</a:t>
            </a:r>
            <a:r>
              <a:rPr sz="85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</a:t>
            </a:r>
            <a:endParaRPr sz="8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11436350" y="6019800"/>
            <a:ext cx="1689100" cy="219710"/>
            <a:chOff x="11436350" y="6019800"/>
            <a:chExt cx="1689100" cy="219710"/>
          </a:xfrm>
        </p:grpSpPr>
        <p:sp>
          <p:nvSpPr>
            <p:cNvPr id="52" name="object 52"/>
            <p:cNvSpPr/>
            <p:nvPr/>
          </p:nvSpPr>
          <p:spPr>
            <a:xfrm>
              <a:off x="11436350" y="6019800"/>
              <a:ext cx="1689100" cy="219710"/>
            </a:xfrm>
            <a:custGeom>
              <a:avLst/>
              <a:gdLst/>
              <a:ahLst/>
              <a:cxnLst/>
              <a:rect l="l" t="t" r="r" b="b"/>
              <a:pathLst>
                <a:path w="1689100" h="219710">
                  <a:moveTo>
                    <a:pt x="1579245" y="0"/>
                  </a:moveTo>
                  <a:lnTo>
                    <a:pt x="109855" y="0"/>
                  </a:lnTo>
                  <a:lnTo>
                    <a:pt x="67310" y="8255"/>
                  </a:lnTo>
                  <a:lnTo>
                    <a:pt x="32385" y="31750"/>
                  </a:lnTo>
                  <a:lnTo>
                    <a:pt x="8890" y="66675"/>
                  </a:lnTo>
                  <a:lnTo>
                    <a:pt x="0" y="109855"/>
                  </a:lnTo>
                  <a:lnTo>
                    <a:pt x="8890" y="152400"/>
                  </a:lnTo>
                  <a:lnTo>
                    <a:pt x="32385" y="187325"/>
                  </a:lnTo>
                  <a:lnTo>
                    <a:pt x="67310" y="210820"/>
                  </a:lnTo>
                  <a:lnTo>
                    <a:pt x="109855" y="219710"/>
                  </a:lnTo>
                  <a:lnTo>
                    <a:pt x="1579245" y="219710"/>
                  </a:lnTo>
                  <a:lnTo>
                    <a:pt x="1621790" y="210820"/>
                  </a:lnTo>
                  <a:lnTo>
                    <a:pt x="1656715" y="187325"/>
                  </a:lnTo>
                  <a:lnTo>
                    <a:pt x="1680210" y="152400"/>
                  </a:lnTo>
                  <a:lnTo>
                    <a:pt x="1689100" y="109855"/>
                  </a:lnTo>
                  <a:lnTo>
                    <a:pt x="1680210" y="66675"/>
                  </a:lnTo>
                  <a:lnTo>
                    <a:pt x="1656715" y="31750"/>
                  </a:lnTo>
                  <a:lnTo>
                    <a:pt x="1621790" y="8255"/>
                  </a:lnTo>
                  <a:lnTo>
                    <a:pt x="1579245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11574145" y="6075680"/>
              <a:ext cx="109220" cy="109220"/>
            </a:xfrm>
            <a:custGeom>
              <a:avLst/>
              <a:gdLst/>
              <a:ahLst/>
              <a:cxnLst/>
              <a:rect l="l" t="t" r="r" b="b"/>
              <a:pathLst>
                <a:path w="109220" h="109220">
                  <a:moveTo>
                    <a:pt x="0" y="109220"/>
                  </a:moveTo>
                  <a:lnTo>
                    <a:pt x="109220" y="109220"/>
                  </a:lnTo>
                  <a:lnTo>
                    <a:pt x="109220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4" name="object 54"/>
          <p:cNvSpPr txBox="1"/>
          <p:nvPr/>
        </p:nvSpPr>
        <p:spPr>
          <a:xfrm>
            <a:off x="11726418" y="6056757"/>
            <a:ext cx="41211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MU</a:t>
            </a:r>
            <a:r>
              <a:rPr sz="850" b="1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ZIK</a:t>
            </a:r>
            <a:endParaRPr sz="8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11436350" y="6829425"/>
            <a:ext cx="909319" cy="219710"/>
            <a:chOff x="11436350" y="6829425"/>
            <a:chExt cx="909319" cy="219710"/>
          </a:xfrm>
        </p:grpSpPr>
        <p:sp>
          <p:nvSpPr>
            <p:cNvPr id="56" name="object 56"/>
            <p:cNvSpPr/>
            <p:nvPr/>
          </p:nvSpPr>
          <p:spPr>
            <a:xfrm>
              <a:off x="11436350" y="6829425"/>
              <a:ext cx="909319" cy="219710"/>
            </a:xfrm>
            <a:custGeom>
              <a:avLst/>
              <a:gdLst/>
              <a:ahLst/>
              <a:cxnLst/>
              <a:rect l="l" t="t" r="r" b="b"/>
              <a:pathLst>
                <a:path w="909320" h="219709">
                  <a:moveTo>
                    <a:pt x="799465" y="0"/>
                  </a:moveTo>
                  <a:lnTo>
                    <a:pt x="109855" y="0"/>
                  </a:lnTo>
                  <a:lnTo>
                    <a:pt x="67310" y="8890"/>
                  </a:lnTo>
                  <a:lnTo>
                    <a:pt x="32385" y="32384"/>
                  </a:lnTo>
                  <a:lnTo>
                    <a:pt x="8890" y="67310"/>
                  </a:lnTo>
                  <a:lnTo>
                    <a:pt x="0" y="109855"/>
                  </a:lnTo>
                  <a:lnTo>
                    <a:pt x="8890" y="153035"/>
                  </a:lnTo>
                  <a:lnTo>
                    <a:pt x="32385" y="187960"/>
                  </a:lnTo>
                  <a:lnTo>
                    <a:pt x="67310" y="211454"/>
                  </a:lnTo>
                  <a:lnTo>
                    <a:pt x="109855" y="219710"/>
                  </a:lnTo>
                  <a:lnTo>
                    <a:pt x="799465" y="219710"/>
                  </a:lnTo>
                  <a:lnTo>
                    <a:pt x="842010" y="211454"/>
                  </a:lnTo>
                  <a:lnTo>
                    <a:pt x="876935" y="187960"/>
                  </a:lnTo>
                  <a:lnTo>
                    <a:pt x="900430" y="153035"/>
                  </a:lnTo>
                  <a:lnTo>
                    <a:pt x="909320" y="109855"/>
                  </a:lnTo>
                  <a:lnTo>
                    <a:pt x="900430" y="67310"/>
                  </a:lnTo>
                  <a:lnTo>
                    <a:pt x="876935" y="32384"/>
                  </a:lnTo>
                  <a:lnTo>
                    <a:pt x="842010" y="8890"/>
                  </a:lnTo>
                  <a:lnTo>
                    <a:pt x="799465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11574145" y="6884669"/>
              <a:ext cx="109220" cy="109220"/>
            </a:xfrm>
            <a:custGeom>
              <a:avLst/>
              <a:gdLst/>
              <a:ahLst/>
              <a:cxnLst/>
              <a:rect l="l" t="t" r="r" b="b"/>
              <a:pathLst>
                <a:path w="109220" h="109220">
                  <a:moveTo>
                    <a:pt x="0" y="109220"/>
                  </a:moveTo>
                  <a:lnTo>
                    <a:pt x="109220" y="109220"/>
                  </a:lnTo>
                  <a:lnTo>
                    <a:pt x="109220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8" name="object 58"/>
          <p:cNvGrpSpPr/>
          <p:nvPr/>
        </p:nvGrpSpPr>
        <p:grpSpPr>
          <a:xfrm>
            <a:off x="12477748" y="6798309"/>
            <a:ext cx="814705" cy="250825"/>
            <a:chOff x="12477748" y="6798309"/>
            <a:chExt cx="814705" cy="250825"/>
          </a:xfrm>
        </p:grpSpPr>
        <p:sp>
          <p:nvSpPr>
            <p:cNvPr id="59" name="object 59"/>
            <p:cNvSpPr/>
            <p:nvPr/>
          </p:nvSpPr>
          <p:spPr>
            <a:xfrm>
              <a:off x="12477748" y="6798309"/>
              <a:ext cx="814705" cy="250825"/>
            </a:xfrm>
            <a:custGeom>
              <a:avLst/>
              <a:gdLst/>
              <a:ahLst/>
              <a:cxnLst/>
              <a:rect l="l" t="t" r="r" b="b"/>
              <a:pathLst>
                <a:path w="814705" h="250825">
                  <a:moveTo>
                    <a:pt x="689864" y="0"/>
                  </a:moveTo>
                  <a:lnTo>
                    <a:pt x="124841" y="0"/>
                  </a:lnTo>
                  <a:lnTo>
                    <a:pt x="76454" y="10160"/>
                  </a:lnTo>
                  <a:lnTo>
                    <a:pt x="36830" y="36957"/>
                  </a:lnTo>
                  <a:lnTo>
                    <a:pt x="10160" y="76835"/>
                  </a:lnTo>
                  <a:lnTo>
                    <a:pt x="0" y="125349"/>
                  </a:lnTo>
                  <a:lnTo>
                    <a:pt x="10160" y="174752"/>
                  </a:lnTo>
                  <a:lnTo>
                    <a:pt x="36830" y="214630"/>
                  </a:lnTo>
                  <a:lnTo>
                    <a:pt x="76454" y="241427"/>
                  </a:lnTo>
                  <a:lnTo>
                    <a:pt x="124841" y="250825"/>
                  </a:lnTo>
                  <a:lnTo>
                    <a:pt x="689864" y="250825"/>
                  </a:lnTo>
                  <a:lnTo>
                    <a:pt x="738251" y="241427"/>
                  </a:lnTo>
                  <a:lnTo>
                    <a:pt x="777875" y="214630"/>
                  </a:lnTo>
                  <a:lnTo>
                    <a:pt x="804545" y="174752"/>
                  </a:lnTo>
                  <a:lnTo>
                    <a:pt x="814705" y="125349"/>
                  </a:lnTo>
                  <a:lnTo>
                    <a:pt x="804545" y="76835"/>
                  </a:lnTo>
                  <a:lnTo>
                    <a:pt x="777875" y="36957"/>
                  </a:lnTo>
                  <a:lnTo>
                    <a:pt x="738251" y="10160"/>
                  </a:lnTo>
                  <a:lnTo>
                    <a:pt x="689864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12635229" y="6861174"/>
              <a:ext cx="123825" cy="125095"/>
            </a:xfrm>
            <a:custGeom>
              <a:avLst/>
              <a:gdLst/>
              <a:ahLst/>
              <a:cxnLst/>
              <a:rect l="l" t="t" r="r" b="b"/>
              <a:pathLst>
                <a:path w="123825" h="125095">
                  <a:moveTo>
                    <a:pt x="0" y="125095"/>
                  </a:moveTo>
                  <a:lnTo>
                    <a:pt x="123825" y="125095"/>
                  </a:lnTo>
                  <a:lnTo>
                    <a:pt x="123825" y="0"/>
                  </a:lnTo>
                  <a:lnTo>
                    <a:pt x="0" y="0"/>
                  </a:lnTo>
                  <a:lnTo>
                    <a:pt x="0" y="125095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1" name="object 61"/>
          <p:cNvSpPr txBox="1"/>
          <p:nvPr/>
        </p:nvSpPr>
        <p:spPr>
          <a:xfrm>
            <a:off x="12768833" y="6837044"/>
            <a:ext cx="47180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850" b="1" spc="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850" b="1" spc="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SAH</a:t>
            </a:r>
            <a:endParaRPr sz="8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13350239" y="6829425"/>
            <a:ext cx="806450" cy="219710"/>
            <a:chOff x="13350239" y="6829425"/>
            <a:chExt cx="806450" cy="219710"/>
          </a:xfrm>
        </p:grpSpPr>
        <p:sp>
          <p:nvSpPr>
            <p:cNvPr id="63" name="object 63"/>
            <p:cNvSpPr/>
            <p:nvPr/>
          </p:nvSpPr>
          <p:spPr>
            <a:xfrm>
              <a:off x="13350239" y="6829425"/>
              <a:ext cx="806450" cy="219710"/>
            </a:xfrm>
            <a:custGeom>
              <a:avLst/>
              <a:gdLst/>
              <a:ahLst/>
              <a:cxnLst/>
              <a:rect l="l" t="t" r="r" b="b"/>
              <a:pathLst>
                <a:path w="806450" h="219709">
                  <a:moveTo>
                    <a:pt x="697230" y="0"/>
                  </a:moveTo>
                  <a:lnTo>
                    <a:pt x="109855" y="0"/>
                  </a:lnTo>
                  <a:lnTo>
                    <a:pt x="67310" y="8890"/>
                  </a:lnTo>
                  <a:lnTo>
                    <a:pt x="32385" y="32384"/>
                  </a:lnTo>
                  <a:lnTo>
                    <a:pt x="8890" y="67310"/>
                  </a:lnTo>
                  <a:lnTo>
                    <a:pt x="0" y="109855"/>
                  </a:lnTo>
                  <a:lnTo>
                    <a:pt x="8890" y="153035"/>
                  </a:lnTo>
                  <a:lnTo>
                    <a:pt x="32385" y="187960"/>
                  </a:lnTo>
                  <a:lnTo>
                    <a:pt x="67310" y="211454"/>
                  </a:lnTo>
                  <a:lnTo>
                    <a:pt x="109855" y="219710"/>
                  </a:lnTo>
                  <a:lnTo>
                    <a:pt x="697230" y="219710"/>
                  </a:lnTo>
                  <a:lnTo>
                    <a:pt x="739775" y="211454"/>
                  </a:lnTo>
                  <a:lnTo>
                    <a:pt x="774700" y="187960"/>
                  </a:lnTo>
                  <a:lnTo>
                    <a:pt x="798195" y="153035"/>
                  </a:lnTo>
                  <a:lnTo>
                    <a:pt x="806450" y="109855"/>
                  </a:lnTo>
                  <a:lnTo>
                    <a:pt x="798195" y="67310"/>
                  </a:lnTo>
                  <a:lnTo>
                    <a:pt x="774700" y="32384"/>
                  </a:lnTo>
                  <a:lnTo>
                    <a:pt x="739775" y="8890"/>
                  </a:lnTo>
                  <a:lnTo>
                    <a:pt x="697230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13488669" y="6884669"/>
              <a:ext cx="109220" cy="109220"/>
            </a:xfrm>
            <a:custGeom>
              <a:avLst/>
              <a:gdLst/>
              <a:ahLst/>
              <a:cxnLst/>
              <a:rect l="l" t="t" r="r" b="b"/>
              <a:pathLst>
                <a:path w="109219" h="109220">
                  <a:moveTo>
                    <a:pt x="0" y="109220"/>
                  </a:moveTo>
                  <a:lnTo>
                    <a:pt x="109219" y="109220"/>
                  </a:lnTo>
                  <a:lnTo>
                    <a:pt x="109219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5" name="object 65"/>
          <p:cNvSpPr txBox="1"/>
          <p:nvPr/>
        </p:nvSpPr>
        <p:spPr>
          <a:xfrm>
            <a:off x="11726418" y="6866001"/>
            <a:ext cx="227203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25955" algn="l"/>
              </a:tabLst>
            </a:pPr>
            <a:r>
              <a:rPr sz="85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</a:t>
            </a:r>
            <a:r>
              <a:rPr sz="85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85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</a:t>
            </a:r>
            <a:r>
              <a:rPr sz="85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KU</a:t>
            </a:r>
            <a:r>
              <a:rPr sz="85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	</a:t>
            </a:r>
            <a:r>
              <a:rPr sz="850" b="1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850" b="1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UA</a:t>
            </a:r>
            <a:r>
              <a:rPr sz="850" b="1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endParaRPr sz="8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11436350" y="7178675"/>
            <a:ext cx="885190" cy="219710"/>
            <a:chOff x="11436350" y="7178675"/>
            <a:chExt cx="885190" cy="219710"/>
          </a:xfrm>
        </p:grpSpPr>
        <p:sp>
          <p:nvSpPr>
            <p:cNvPr id="67" name="object 67"/>
            <p:cNvSpPr/>
            <p:nvPr/>
          </p:nvSpPr>
          <p:spPr>
            <a:xfrm>
              <a:off x="11436350" y="7178675"/>
              <a:ext cx="885190" cy="219710"/>
            </a:xfrm>
            <a:custGeom>
              <a:avLst/>
              <a:gdLst/>
              <a:ahLst/>
              <a:cxnLst/>
              <a:rect l="l" t="t" r="r" b="b"/>
              <a:pathLst>
                <a:path w="885190" h="219709">
                  <a:moveTo>
                    <a:pt x="754633" y="0"/>
                  </a:moveTo>
                  <a:lnTo>
                    <a:pt x="130428" y="0"/>
                  </a:lnTo>
                  <a:lnTo>
                    <a:pt x="79882" y="8890"/>
                  </a:lnTo>
                  <a:lnTo>
                    <a:pt x="38480" y="32384"/>
                  </a:lnTo>
                  <a:lnTo>
                    <a:pt x="10540" y="67310"/>
                  </a:lnTo>
                  <a:lnTo>
                    <a:pt x="0" y="109855"/>
                  </a:lnTo>
                  <a:lnTo>
                    <a:pt x="10540" y="152400"/>
                  </a:lnTo>
                  <a:lnTo>
                    <a:pt x="38480" y="187325"/>
                  </a:lnTo>
                  <a:lnTo>
                    <a:pt x="79882" y="210820"/>
                  </a:lnTo>
                  <a:lnTo>
                    <a:pt x="130428" y="219710"/>
                  </a:lnTo>
                  <a:lnTo>
                    <a:pt x="754633" y="219710"/>
                  </a:lnTo>
                  <a:lnTo>
                    <a:pt x="805941" y="210820"/>
                  </a:lnTo>
                  <a:lnTo>
                    <a:pt x="847343" y="187325"/>
                  </a:lnTo>
                  <a:lnTo>
                    <a:pt x="875283" y="152400"/>
                  </a:lnTo>
                  <a:lnTo>
                    <a:pt x="885062" y="109855"/>
                  </a:lnTo>
                  <a:lnTo>
                    <a:pt x="875283" y="67310"/>
                  </a:lnTo>
                  <a:lnTo>
                    <a:pt x="847343" y="32384"/>
                  </a:lnTo>
                  <a:lnTo>
                    <a:pt x="805941" y="8890"/>
                  </a:lnTo>
                  <a:lnTo>
                    <a:pt x="754633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11600179" y="7233919"/>
              <a:ext cx="129539" cy="109220"/>
            </a:xfrm>
            <a:custGeom>
              <a:avLst/>
              <a:gdLst/>
              <a:ahLst/>
              <a:cxnLst/>
              <a:rect l="l" t="t" r="r" b="b"/>
              <a:pathLst>
                <a:path w="129540" h="109220">
                  <a:moveTo>
                    <a:pt x="0" y="109220"/>
                  </a:moveTo>
                  <a:lnTo>
                    <a:pt x="129540" y="109220"/>
                  </a:lnTo>
                  <a:lnTo>
                    <a:pt x="129540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9" name="object 69"/>
          <p:cNvSpPr txBox="1"/>
          <p:nvPr/>
        </p:nvSpPr>
        <p:spPr>
          <a:xfrm>
            <a:off x="11726418" y="7214996"/>
            <a:ext cx="489584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850" b="1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EMBU</a:t>
            </a:r>
            <a:r>
              <a:rPr sz="850" b="1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endParaRPr sz="8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12310109" y="7178675"/>
            <a:ext cx="1130300" cy="219710"/>
            <a:chOff x="12310109" y="7178675"/>
            <a:chExt cx="1130300" cy="219710"/>
          </a:xfrm>
        </p:grpSpPr>
        <p:sp>
          <p:nvSpPr>
            <p:cNvPr id="71" name="object 71"/>
            <p:cNvSpPr/>
            <p:nvPr/>
          </p:nvSpPr>
          <p:spPr>
            <a:xfrm>
              <a:off x="12310109" y="7178675"/>
              <a:ext cx="1130300" cy="219710"/>
            </a:xfrm>
            <a:custGeom>
              <a:avLst/>
              <a:gdLst/>
              <a:ahLst/>
              <a:cxnLst/>
              <a:rect l="l" t="t" r="r" b="b"/>
              <a:pathLst>
                <a:path w="1130300" h="219709">
                  <a:moveTo>
                    <a:pt x="988822" y="0"/>
                  </a:moveTo>
                  <a:lnTo>
                    <a:pt x="141478" y="0"/>
                  </a:lnTo>
                  <a:lnTo>
                    <a:pt x="85852" y="8890"/>
                  </a:lnTo>
                  <a:lnTo>
                    <a:pt x="41656" y="32384"/>
                  </a:lnTo>
                  <a:lnTo>
                    <a:pt x="10668" y="67310"/>
                  </a:lnTo>
                  <a:lnTo>
                    <a:pt x="0" y="109855"/>
                  </a:lnTo>
                  <a:lnTo>
                    <a:pt x="10668" y="152400"/>
                  </a:lnTo>
                  <a:lnTo>
                    <a:pt x="41656" y="187325"/>
                  </a:lnTo>
                  <a:lnTo>
                    <a:pt x="85852" y="210820"/>
                  </a:lnTo>
                  <a:lnTo>
                    <a:pt x="141478" y="219710"/>
                  </a:lnTo>
                  <a:lnTo>
                    <a:pt x="988822" y="219710"/>
                  </a:lnTo>
                  <a:lnTo>
                    <a:pt x="1043559" y="210820"/>
                  </a:lnTo>
                  <a:lnTo>
                    <a:pt x="1088644" y="187325"/>
                  </a:lnTo>
                  <a:lnTo>
                    <a:pt x="1118870" y="152400"/>
                  </a:lnTo>
                  <a:lnTo>
                    <a:pt x="1130300" y="109855"/>
                  </a:lnTo>
                  <a:lnTo>
                    <a:pt x="1118870" y="67310"/>
                  </a:lnTo>
                  <a:lnTo>
                    <a:pt x="1088644" y="32384"/>
                  </a:lnTo>
                  <a:lnTo>
                    <a:pt x="1043559" y="8890"/>
                  </a:lnTo>
                  <a:lnTo>
                    <a:pt x="988822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12487909" y="7233919"/>
              <a:ext cx="140970" cy="109220"/>
            </a:xfrm>
            <a:custGeom>
              <a:avLst/>
              <a:gdLst/>
              <a:ahLst/>
              <a:cxnLst/>
              <a:rect l="l" t="t" r="r" b="b"/>
              <a:pathLst>
                <a:path w="140970" h="109220">
                  <a:moveTo>
                    <a:pt x="0" y="109220"/>
                  </a:moveTo>
                  <a:lnTo>
                    <a:pt x="140970" y="109220"/>
                  </a:lnTo>
                  <a:lnTo>
                    <a:pt x="140970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3" name="object 73"/>
          <p:cNvSpPr txBox="1"/>
          <p:nvPr/>
        </p:nvSpPr>
        <p:spPr>
          <a:xfrm>
            <a:off x="12601193" y="7214996"/>
            <a:ext cx="80327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MENGGERUTU</a:t>
            </a:r>
            <a:endParaRPr sz="8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13455650" y="7178675"/>
            <a:ext cx="932180" cy="219710"/>
            <a:chOff x="13455650" y="7178675"/>
            <a:chExt cx="932180" cy="219710"/>
          </a:xfrm>
        </p:grpSpPr>
        <p:sp>
          <p:nvSpPr>
            <p:cNvPr id="75" name="object 75"/>
            <p:cNvSpPr/>
            <p:nvPr/>
          </p:nvSpPr>
          <p:spPr>
            <a:xfrm>
              <a:off x="13455650" y="7178675"/>
              <a:ext cx="932180" cy="219710"/>
            </a:xfrm>
            <a:custGeom>
              <a:avLst/>
              <a:gdLst/>
              <a:ahLst/>
              <a:cxnLst/>
              <a:rect l="l" t="t" r="r" b="b"/>
              <a:pathLst>
                <a:path w="932180" h="219709">
                  <a:moveTo>
                    <a:pt x="822325" y="0"/>
                  </a:moveTo>
                  <a:lnTo>
                    <a:pt x="109220" y="0"/>
                  </a:lnTo>
                  <a:lnTo>
                    <a:pt x="66675" y="8890"/>
                  </a:lnTo>
                  <a:lnTo>
                    <a:pt x="31750" y="32384"/>
                  </a:lnTo>
                  <a:lnTo>
                    <a:pt x="8255" y="67310"/>
                  </a:lnTo>
                  <a:lnTo>
                    <a:pt x="0" y="109855"/>
                  </a:lnTo>
                  <a:lnTo>
                    <a:pt x="8255" y="152400"/>
                  </a:lnTo>
                  <a:lnTo>
                    <a:pt x="31750" y="187325"/>
                  </a:lnTo>
                  <a:lnTo>
                    <a:pt x="66675" y="210820"/>
                  </a:lnTo>
                  <a:lnTo>
                    <a:pt x="109220" y="219710"/>
                  </a:lnTo>
                  <a:lnTo>
                    <a:pt x="822325" y="219710"/>
                  </a:lnTo>
                  <a:lnTo>
                    <a:pt x="864869" y="210820"/>
                  </a:lnTo>
                  <a:lnTo>
                    <a:pt x="899794" y="187325"/>
                  </a:lnTo>
                  <a:lnTo>
                    <a:pt x="923290" y="152400"/>
                  </a:lnTo>
                  <a:lnTo>
                    <a:pt x="932180" y="109855"/>
                  </a:lnTo>
                  <a:lnTo>
                    <a:pt x="923290" y="67310"/>
                  </a:lnTo>
                  <a:lnTo>
                    <a:pt x="899794" y="32384"/>
                  </a:lnTo>
                  <a:lnTo>
                    <a:pt x="864869" y="8890"/>
                  </a:lnTo>
                  <a:lnTo>
                    <a:pt x="822325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13594079" y="7233919"/>
              <a:ext cx="109220" cy="109220"/>
            </a:xfrm>
            <a:custGeom>
              <a:avLst/>
              <a:gdLst/>
              <a:ahLst/>
              <a:cxnLst/>
              <a:rect l="l" t="t" r="r" b="b"/>
              <a:pathLst>
                <a:path w="109219" h="109220">
                  <a:moveTo>
                    <a:pt x="0" y="109220"/>
                  </a:moveTo>
                  <a:lnTo>
                    <a:pt x="109219" y="109220"/>
                  </a:lnTo>
                  <a:lnTo>
                    <a:pt x="109219" y="0"/>
                  </a:lnTo>
                  <a:lnTo>
                    <a:pt x="0" y="0"/>
                  </a:lnTo>
                  <a:lnTo>
                    <a:pt x="0" y="109220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7" name="object 77"/>
          <p:cNvSpPr txBox="1"/>
          <p:nvPr/>
        </p:nvSpPr>
        <p:spPr>
          <a:xfrm>
            <a:off x="13745717" y="7214996"/>
            <a:ext cx="37782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850" b="1" spc="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ICI</a:t>
            </a:r>
            <a:r>
              <a:rPr sz="850" b="1" spc="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endParaRPr sz="8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11436350" y="8038465"/>
            <a:ext cx="1835150" cy="219710"/>
            <a:chOff x="11436350" y="8038465"/>
            <a:chExt cx="1835150" cy="219710"/>
          </a:xfrm>
        </p:grpSpPr>
        <p:sp>
          <p:nvSpPr>
            <p:cNvPr id="79" name="object 79"/>
            <p:cNvSpPr/>
            <p:nvPr/>
          </p:nvSpPr>
          <p:spPr>
            <a:xfrm>
              <a:off x="11436350" y="8038465"/>
              <a:ext cx="1835150" cy="219710"/>
            </a:xfrm>
            <a:custGeom>
              <a:avLst/>
              <a:gdLst/>
              <a:ahLst/>
              <a:cxnLst/>
              <a:rect l="l" t="t" r="r" b="b"/>
              <a:pathLst>
                <a:path w="1835150" h="219709">
                  <a:moveTo>
                    <a:pt x="1725295" y="0"/>
                  </a:moveTo>
                  <a:lnTo>
                    <a:pt x="109855" y="0"/>
                  </a:lnTo>
                  <a:lnTo>
                    <a:pt x="67310" y="8254"/>
                  </a:lnTo>
                  <a:lnTo>
                    <a:pt x="32385" y="31749"/>
                  </a:lnTo>
                  <a:lnTo>
                    <a:pt x="8890" y="66674"/>
                  </a:lnTo>
                  <a:lnTo>
                    <a:pt x="0" y="109854"/>
                  </a:lnTo>
                  <a:lnTo>
                    <a:pt x="8890" y="152399"/>
                  </a:lnTo>
                  <a:lnTo>
                    <a:pt x="32385" y="187324"/>
                  </a:lnTo>
                  <a:lnTo>
                    <a:pt x="67310" y="210819"/>
                  </a:lnTo>
                  <a:lnTo>
                    <a:pt x="109855" y="219709"/>
                  </a:lnTo>
                  <a:lnTo>
                    <a:pt x="1725295" y="219709"/>
                  </a:lnTo>
                  <a:lnTo>
                    <a:pt x="1767840" y="210819"/>
                  </a:lnTo>
                  <a:lnTo>
                    <a:pt x="1802765" y="187324"/>
                  </a:lnTo>
                  <a:lnTo>
                    <a:pt x="1826260" y="152399"/>
                  </a:lnTo>
                  <a:lnTo>
                    <a:pt x="1835150" y="109854"/>
                  </a:lnTo>
                  <a:lnTo>
                    <a:pt x="1826260" y="66674"/>
                  </a:lnTo>
                  <a:lnTo>
                    <a:pt x="1802765" y="31749"/>
                  </a:lnTo>
                  <a:lnTo>
                    <a:pt x="1767840" y="8254"/>
                  </a:lnTo>
                  <a:lnTo>
                    <a:pt x="1725295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11574145" y="8094345"/>
              <a:ext cx="109220" cy="109220"/>
            </a:xfrm>
            <a:custGeom>
              <a:avLst/>
              <a:gdLst/>
              <a:ahLst/>
              <a:cxnLst/>
              <a:rect l="l" t="t" r="r" b="b"/>
              <a:pathLst>
                <a:path w="109220" h="109220">
                  <a:moveTo>
                    <a:pt x="0" y="109219"/>
                  </a:moveTo>
                  <a:lnTo>
                    <a:pt x="109220" y="109219"/>
                  </a:lnTo>
                  <a:lnTo>
                    <a:pt x="109220" y="0"/>
                  </a:lnTo>
                  <a:lnTo>
                    <a:pt x="0" y="0"/>
                  </a:lnTo>
                  <a:lnTo>
                    <a:pt x="0" y="109219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1" name="object 81"/>
          <p:cNvGrpSpPr/>
          <p:nvPr/>
        </p:nvGrpSpPr>
        <p:grpSpPr>
          <a:xfrm>
            <a:off x="13355321" y="8027669"/>
            <a:ext cx="1584960" cy="219710"/>
            <a:chOff x="13355321" y="8027669"/>
            <a:chExt cx="1584960" cy="219710"/>
          </a:xfrm>
        </p:grpSpPr>
        <p:sp>
          <p:nvSpPr>
            <p:cNvPr id="82" name="object 82"/>
            <p:cNvSpPr/>
            <p:nvPr/>
          </p:nvSpPr>
          <p:spPr>
            <a:xfrm>
              <a:off x="13355321" y="8027669"/>
              <a:ext cx="1584960" cy="219710"/>
            </a:xfrm>
            <a:custGeom>
              <a:avLst/>
              <a:gdLst/>
              <a:ahLst/>
              <a:cxnLst/>
              <a:rect l="l" t="t" r="r" b="b"/>
              <a:pathLst>
                <a:path w="1584959" h="219709">
                  <a:moveTo>
                    <a:pt x="1455165" y="0"/>
                  </a:moveTo>
                  <a:lnTo>
                    <a:pt x="129793" y="0"/>
                  </a:lnTo>
                  <a:lnTo>
                    <a:pt x="79501" y="8889"/>
                  </a:lnTo>
                  <a:lnTo>
                    <a:pt x="38226" y="32384"/>
                  </a:lnTo>
                  <a:lnTo>
                    <a:pt x="10540" y="67309"/>
                  </a:lnTo>
                  <a:lnTo>
                    <a:pt x="0" y="109854"/>
                  </a:lnTo>
                  <a:lnTo>
                    <a:pt x="10540" y="152399"/>
                  </a:lnTo>
                  <a:lnTo>
                    <a:pt x="38226" y="187324"/>
                  </a:lnTo>
                  <a:lnTo>
                    <a:pt x="79501" y="210819"/>
                  </a:lnTo>
                  <a:lnTo>
                    <a:pt x="129793" y="219709"/>
                  </a:lnTo>
                  <a:lnTo>
                    <a:pt x="1455165" y="219709"/>
                  </a:lnTo>
                  <a:lnTo>
                    <a:pt x="1505457" y="210819"/>
                  </a:lnTo>
                  <a:lnTo>
                    <a:pt x="1546732" y="187324"/>
                  </a:lnTo>
                  <a:lnTo>
                    <a:pt x="1574418" y="152399"/>
                  </a:lnTo>
                  <a:lnTo>
                    <a:pt x="1584959" y="109854"/>
                  </a:lnTo>
                  <a:lnTo>
                    <a:pt x="1574418" y="67309"/>
                  </a:lnTo>
                  <a:lnTo>
                    <a:pt x="1546732" y="32384"/>
                  </a:lnTo>
                  <a:lnTo>
                    <a:pt x="1505457" y="8889"/>
                  </a:lnTo>
                  <a:lnTo>
                    <a:pt x="1455165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13517879" y="8082914"/>
              <a:ext cx="129539" cy="109220"/>
            </a:xfrm>
            <a:custGeom>
              <a:avLst/>
              <a:gdLst/>
              <a:ahLst/>
              <a:cxnLst/>
              <a:rect l="l" t="t" r="r" b="b"/>
              <a:pathLst>
                <a:path w="129540" h="109220">
                  <a:moveTo>
                    <a:pt x="0" y="109219"/>
                  </a:moveTo>
                  <a:lnTo>
                    <a:pt x="129540" y="109219"/>
                  </a:lnTo>
                  <a:lnTo>
                    <a:pt x="129540" y="0"/>
                  </a:lnTo>
                  <a:lnTo>
                    <a:pt x="0" y="0"/>
                  </a:lnTo>
                  <a:lnTo>
                    <a:pt x="0" y="109219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4" name="object 84"/>
          <p:cNvGrpSpPr/>
          <p:nvPr/>
        </p:nvGrpSpPr>
        <p:grpSpPr>
          <a:xfrm>
            <a:off x="11436350" y="8787130"/>
            <a:ext cx="1623060" cy="375920"/>
            <a:chOff x="11436350" y="8787130"/>
            <a:chExt cx="1623060" cy="375920"/>
          </a:xfrm>
        </p:grpSpPr>
        <p:sp>
          <p:nvSpPr>
            <p:cNvPr id="85" name="object 85"/>
            <p:cNvSpPr/>
            <p:nvPr/>
          </p:nvSpPr>
          <p:spPr>
            <a:xfrm>
              <a:off x="11436350" y="8787130"/>
              <a:ext cx="1623060" cy="375920"/>
            </a:xfrm>
            <a:custGeom>
              <a:avLst/>
              <a:gdLst/>
              <a:ahLst/>
              <a:cxnLst/>
              <a:rect l="l" t="t" r="r" b="b"/>
              <a:pathLst>
                <a:path w="1623059" h="375920">
                  <a:moveTo>
                    <a:pt x="1513204" y="0"/>
                  </a:moveTo>
                  <a:lnTo>
                    <a:pt x="109854" y="0"/>
                  </a:lnTo>
                  <a:lnTo>
                    <a:pt x="67309" y="15240"/>
                  </a:lnTo>
                  <a:lnTo>
                    <a:pt x="32384" y="55372"/>
                  </a:lnTo>
                  <a:lnTo>
                    <a:pt x="8889" y="115189"/>
                  </a:lnTo>
                  <a:lnTo>
                    <a:pt x="0" y="187960"/>
                  </a:lnTo>
                  <a:lnTo>
                    <a:pt x="8889" y="260731"/>
                  </a:lnTo>
                  <a:lnTo>
                    <a:pt x="32384" y="320548"/>
                  </a:lnTo>
                  <a:lnTo>
                    <a:pt x="67309" y="360680"/>
                  </a:lnTo>
                  <a:lnTo>
                    <a:pt x="109854" y="375920"/>
                  </a:lnTo>
                  <a:lnTo>
                    <a:pt x="1513204" y="375920"/>
                  </a:lnTo>
                  <a:lnTo>
                    <a:pt x="1555749" y="360680"/>
                  </a:lnTo>
                  <a:lnTo>
                    <a:pt x="1590674" y="320548"/>
                  </a:lnTo>
                  <a:lnTo>
                    <a:pt x="1614169" y="260731"/>
                  </a:lnTo>
                  <a:lnTo>
                    <a:pt x="1623059" y="187960"/>
                  </a:lnTo>
                  <a:lnTo>
                    <a:pt x="1614169" y="115189"/>
                  </a:lnTo>
                  <a:lnTo>
                    <a:pt x="1590674" y="55372"/>
                  </a:lnTo>
                  <a:lnTo>
                    <a:pt x="1555749" y="15240"/>
                  </a:lnTo>
                  <a:lnTo>
                    <a:pt x="1513204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11574145" y="8881745"/>
              <a:ext cx="109220" cy="186690"/>
            </a:xfrm>
            <a:custGeom>
              <a:avLst/>
              <a:gdLst/>
              <a:ahLst/>
              <a:cxnLst/>
              <a:rect l="l" t="t" r="r" b="b"/>
              <a:pathLst>
                <a:path w="109220" h="186690">
                  <a:moveTo>
                    <a:pt x="0" y="186689"/>
                  </a:moveTo>
                  <a:lnTo>
                    <a:pt x="109220" y="186689"/>
                  </a:lnTo>
                  <a:lnTo>
                    <a:pt x="109220" y="0"/>
                  </a:lnTo>
                  <a:lnTo>
                    <a:pt x="0" y="0"/>
                  </a:lnTo>
                  <a:lnTo>
                    <a:pt x="0" y="186689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7" name="object 87"/>
          <p:cNvSpPr txBox="1"/>
          <p:nvPr/>
        </p:nvSpPr>
        <p:spPr>
          <a:xfrm>
            <a:off x="11726418" y="8823197"/>
            <a:ext cx="980440" cy="2882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75"/>
              </a:spcBef>
            </a:pPr>
            <a:r>
              <a:rPr sz="850" b="1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MANUSIA</a:t>
            </a:r>
            <a:r>
              <a:rPr sz="85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50" b="1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 </a:t>
            </a:r>
            <a:r>
              <a:rPr sz="850" b="1" spc="-229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50" b="1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MAKAN</a:t>
            </a:r>
            <a:endParaRPr sz="8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88" name="object 88"/>
          <p:cNvGrpSpPr/>
          <p:nvPr/>
        </p:nvGrpSpPr>
        <p:grpSpPr>
          <a:xfrm>
            <a:off x="13225144" y="8787130"/>
            <a:ext cx="1579880" cy="353695"/>
            <a:chOff x="13225144" y="8787130"/>
            <a:chExt cx="1579880" cy="353695"/>
          </a:xfrm>
        </p:grpSpPr>
        <p:sp>
          <p:nvSpPr>
            <p:cNvPr id="89" name="object 89"/>
            <p:cNvSpPr/>
            <p:nvPr/>
          </p:nvSpPr>
          <p:spPr>
            <a:xfrm>
              <a:off x="13225144" y="8787130"/>
              <a:ext cx="1579880" cy="353695"/>
            </a:xfrm>
            <a:custGeom>
              <a:avLst/>
              <a:gdLst/>
              <a:ahLst/>
              <a:cxnLst/>
              <a:rect l="l" t="t" r="r" b="b"/>
              <a:pathLst>
                <a:path w="1579880" h="353695">
                  <a:moveTo>
                    <a:pt x="1470025" y="0"/>
                  </a:moveTo>
                  <a:lnTo>
                    <a:pt x="109855" y="0"/>
                  </a:lnTo>
                  <a:lnTo>
                    <a:pt x="66675" y="14351"/>
                  </a:lnTo>
                  <a:lnTo>
                    <a:pt x="31750" y="52070"/>
                  </a:lnTo>
                  <a:lnTo>
                    <a:pt x="8255" y="108331"/>
                  </a:lnTo>
                  <a:lnTo>
                    <a:pt x="0" y="176911"/>
                  </a:lnTo>
                  <a:lnTo>
                    <a:pt x="8255" y="245364"/>
                  </a:lnTo>
                  <a:lnTo>
                    <a:pt x="31750" y="301498"/>
                  </a:lnTo>
                  <a:lnTo>
                    <a:pt x="66675" y="339344"/>
                  </a:lnTo>
                  <a:lnTo>
                    <a:pt x="109855" y="353695"/>
                  </a:lnTo>
                  <a:lnTo>
                    <a:pt x="1470025" y="353695"/>
                  </a:lnTo>
                  <a:lnTo>
                    <a:pt x="1512570" y="339344"/>
                  </a:lnTo>
                  <a:lnTo>
                    <a:pt x="1547495" y="301498"/>
                  </a:lnTo>
                  <a:lnTo>
                    <a:pt x="1570990" y="245364"/>
                  </a:lnTo>
                  <a:lnTo>
                    <a:pt x="1579880" y="176911"/>
                  </a:lnTo>
                  <a:lnTo>
                    <a:pt x="1570990" y="108331"/>
                  </a:lnTo>
                  <a:lnTo>
                    <a:pt x="1547495" y="52070"/>
                  </a:lnTo>
                  <a:lnTo>
                    <a:pt x="1512570" y="14351"/>
                  </a:lnTo>
                  <a:lnTo>
                    <a:pt x="1470025" y="0"/>
                  </a:lnTo>
                  <a:close/>
                </a:path>
              </a:pathLst>
            </a:custGeom>
            <a:solidFill>
              <a:srgbClr val="FBE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13363574" y="8876030"/>
              <a:ext cx="109220" cy="175895"/>
            </a:xfrm>
            <a:custGeom>
              <a:avLst/>
              <a:gdLst/>
              <a:ahLst/>
              <a:cxnLst/>
              <a:rect l="l" t="t" r="r" b="b"/>
              <a:pathLst>
                <a:path w="109219" h="175895">
                  <a:moveTo>
                    <a:pt x="0" y="175895"/>
                  </a:moveTo>
                  <a:lnTo>
                    <a:pt x="109219" y="175895"/>
                  </a:lnTo>
                  <a:lnTo>
                    <a:pt x="109219" y="0"/>
                  </a:lnTo>
                  <a:lnTo>
                    <a:pt x="0" y="0"/>
                  </a:lnTo>
                  <a:lnTo>
                    <a:pt x="0" y="175895"/>
                  </a:lnTo>
                  <a:close/>
                </a:path>
              </a:pathLst>
            </a:custGeom>
            <a:ln w="635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1" name="object 91"/>
          <p:cNvSpPr txBox="1"/>
          <p:nvPr/>
        </p:nvSpPr>
        <p:spPr>
          <a:xfrm>
            <a:off x="13550645" y="8823197"/>
            <a:ext cx="934085" cy="2863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850" b="1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HAIWAN</a:t>
            </a:r>
            <a:r>
              <a:rPr sz="85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50" b="1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 </a:t>
            </a:r>
            <a:r>
              <a:rPr sz="850" b="1" spc="-229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50" b="1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MAKAN</a:t>
            </a:r>
            <a:endParaRPr sz="8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92" name="object 92"/>
          <p:cNvSpPr txBox="1">
            <a:spLocks noGrp="1"/>
          </p:cNvSpPr>
          <p:nvPr>
            <p:ph type="title"/>
          </p:nvPr>
        </p:nvSpPr>
        <p:spPr>
          <a:xfrm>
            <a:off x="596900" y="436880"/>
            <a:ext cx="38735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70" dirty="0"/>
              <a:t>G</a:t>
            </a:r>
            <a:r>
              <a:rPr sz="3200" spc="-75" dirty="0"/>
              <a:t>un</a:t>
            </a:r>
            <a:r>
              <a:rPr sz="3200" spc="-80" dirty="0"/>
              <a:t>ak</a:t>
            </a:r>
            <a:r>
              <a:rPr sz="3200" spc="-65" dirty="0"/>
              <a:t>a</a:t>
            </a:r>
            <a:r>
              <a:rPr sz="3200" dirty="0"/>
              <a:t>n</a:t>
            </a:r>
            <a:r>
              <a:rPr sz="3200" spc="-150" dirty="0"/>
              <a:t> </a:t>
            </a:r>
            <a:r>
              <a:rPr sz="3200" spc="-75" dirty="0"/>
              <a:t>D</a:t>
            </a:r>
            <a:r>
              <a:rPr sz="3200" spc="-80" dirty="0"/>
              <a:t>e</a:t>
            </a:r>
            <a:r>
              <a:rPr sz="3200" spc="-75" dirty="0"/>
              <a:t>ri</a:t>
            </a:r>
            <a:r>
              <a:rPr sz="3200" dirty="0"/>
              <a:t>a</a:t>
            </a:r>
            <a:r>
              <a:rPr sz="3200" spc="-130" dirty="0"/>
              <a:t> </a:t>
            </a:r>
            <a:r>
              <a:rPr sz="3200" spc="-75" dirty="0"/>
              <a:t>And</a:t>
            </a:r>
            <a:r>
              <a:rPr sz="3200" dirty="0"/>
              <a:t>a</a:t>
            </a:r>
            <a:endParaRPr sz="3200"/>
          </a:p>
        </p:txBody>
      </p:sp>
      <p:sp>
        <p:nvSpPr>
          <p:cNvPr id="93" name="object 93"/>
          <p:cNvSpPr txBox="1"/>
          <p:nvPr/>
        </p:nvSpPr>
        <p:spPr>
          <a:xfrm>
            <a:off x="596900" y="818134"/>
            <a:ext cx="32886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7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untu</a:t>
            </a:r>
            <a:r>
              <a:rPr sz="3200" b="1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k</a:t>
            </a:r>
            <a:r>
              <a:rPr sz="3200" b="1" spc="-15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b="1" spc="-6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B</a:t>
            </a:r>
            <a:r>
              <a:rPr sz="3200" b="1" spc="-8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3200" b="1" spc="-7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rhub</a:t>
            </a:r>
            <a:r>
              <a:rPr sz="3200" b="1" spc="-6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3200" b="1" spc="-7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3200" b="1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g</a:t>
            </a:r>
            <a:endParaRPr sz="3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96900" y="1200658"/>
            <a:ext cx="63627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49365" algn="l"/>
              </a:tabLst>
            </a:pPr>
            <a:r>
              <a:rPr sz="3200" b="1" u="heavy" spc="-75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D</a:t>
            </a:r>
            <a:r>
              <a:rPr sz="3200" b="1" u="heavy" spc="-80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e</a:t>
            </a:r>
            <a:r>
              <a:rPr sz="3200" b="1" u="heavy" spc="-75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ng</a:t>
            </a:r>
            <a:r>
              <a:rPr sz="3200" b="1" u="heavy" spc="-80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a</a:t>
            </a:r>
            <a:r>
              <a:rPr sz="3200" b="1" u="heavy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n</a:t>
            </a:r>
            <a:r>
              <a:rPr sz="3200" b="1" u="heavy" spc="-140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3200" b="1" u="heavy" spc="-75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Duni</a:t>
            </a:r>
            <a:r>
              <a:rPr sz="3200" b="1" u="heavy" dirty="0">
                <a:solidFill>
                  <a:srgbClr val="29255E"/>
                </a:solidFill>
                <a:uFill>
                  <a:solidFill>
                    <a:srgbClr val="29255E"/>
                  </a:solidFill>
                </a:uFill>
                <a:latin typeface="Arial" panose="020B0604020202020204"/>
                <a:cs typeface="Arial" panose="020B0604020202020204"/>
              </a:rPr>
              <a:t>a	</a:t>
            </a:r>
            <a:endParaRPr sz="3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8153781" y="1313433"/>
            <a:ext cx="3086735" cy="1231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2000"/>
              </a:lnSpc>
              <a:spcBef>
                <a:spcPts val="95"/>
              </a:spcBef>
            </a:pP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Bagi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kanak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kanak,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gunakan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haiwan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sebagai 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inspirasi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panduan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untuk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focus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 </a:t>
            </a:r>
            <a:r>
              <a:rPr sz="1200" b="1" spc="-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deria.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menggunakan 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salah satu 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daripada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contoh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berikut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pilihan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sendiri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1438890" y="1309282"/>
            <a:ext cx="3069590" cy="6985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Fo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ag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s,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y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ld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po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endParaRPr sz="1400">
              <a:latin typeface="Tahoma" panose="020B0604030504040204"/>
              <a:cs typeface="Tahoma" panose="020B0604030504040204"/>
            </a:endParaRPr>
          </a:p>
          <a:p>
            <a:pPr>
              <a:lnSpc>
                <a:spcPts val="1910"/>
              </a:lnSpc>
              <a:tabLst>
                <a:tab pos="1022985" algn="l"/>
                <a:tab pos="1631950" algn="l"/>
                <a:tab pos="2578100" algn="l"/>
              </a:tabLst>
            </a:pPr>
            <a:r>
              <a:rPr sz="14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ve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nge</a:t>
            </a:r>
            <a:r>
              <a:rPr sz="14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hun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.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Ev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ery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</a:t>
            </a:r>
            <a:r>
              <a:rPr sz="14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4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  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</a:t>
            </a:r>
            <a:r>
              <a:rPr sz="14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ly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thr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oug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signat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ed</a:t>
            </a:r>
            <a:r>
              <a:rPr sz="14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96900" y="2468625"/>
            <a:ext cx="3093085" cy="872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65"/>
              </a:lnSpc>
              <a:spcBef>
                <a:spcPts val="100"/>
              </a:spcBef>
            </a:pP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1400" b="1" spc="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</a:t>
            </a:r>
            <a:r>
              <a:rPr sz="1400" b="1" spc="3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ini,</a:t>
            </a:r>
            <a:r>
              <a:rPr sz="1400" b="1" spc="3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terokai</a:t>
            </a:r>
            <a:r>
              <a:rPr sz="1400" b="1" spc="3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diri</a:t>
            </a:r>
            <a:r>
              <a:rPr sz="1400" b="1" spc="3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endParaRPr sz="140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ts val="1250"/>
              </a:lnSpc>
              <a:tabLst>
                <a:tab pos="725805" algn="l"/>
                <a:tab pos="1846580" algn="l"/>
                <a:tab pos="2686050" algn="l"/>
              </a:tabLst>
            </a:pP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tuk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</a:t>
            </a:r>
            <a:r>
              <a:rPr sz="140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4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</a:t>
            </a:r>
            <a:endParaRPr sz="140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ts val="1250"/>
              </a:lnSpc>
            </a:pP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sekitar</a:t>
            </a:r>
            <a:r>
              <a:rPr sz="1400" b="1" spc="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400" b="1" spc="3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renungkan</a:t>
            </a:r>
            <a:r>
              <a:rPr sz="1400" b="1" spc="3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ketengangan</a:t>
            </a:r>
            <a:endParaRPr sz="1400">
              <a:latin typeface="Tahoma" panose="020B0604030504040204"/>
              <a:cs typeface="Tahoma" panose="020B0604030504040204"/>
            </a:endParaRPr>
          </a:p>
          <a:p>
            <a:pPr marL="12700" marR="6350">
              <a:lnSpc>
                <a:spcPct val="74000"/>
              </a:lnSpc>
              <a:spcBef>
                <a:spcPts val="230"/>
              </a:spcBef>
            </a:pP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dalama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datan</a:t>
            </a:r>
            <a:r>
              <a:rPr sz="14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  </a:t>
            </a:r>
            <a:r>
              <a:rPr sz="14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luar</a:t>
            </a: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ru</a:t>
            </a:r>
            <a:r>
              <a:rPr sz="1400" b="1" spc="-1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4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ah.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040383" y="6057975"/>
            <a:ext cx="2651760" cy="8394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5"/>
              </a:spcBef>
            </a:pP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Pergi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luar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rumah.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Ia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boleh berada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atas rumput, taman perumahan ,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 jauh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dalam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hutan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belantara -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mana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sahaja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luar!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087627" y="7088123"/>
            <a:ext cx="2369820" cy="4165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>
              <a:lnSpc>
                <a:spcPct val="107000"/>
              </a:lnSpc>
              <a:spcBef>
                <a:spcPts val="100"/>
              </a:spcBef>
            </a:pP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Sebarkan, diam, dan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fokus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 </a:t>
            </a:r>
            <a:r>
              <a:rPr sz="1200" spc="-3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dunia</a:t>
            </a:r>
            <a:r>
              <a:rPr sz="120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 </a:t>
            </a:r>
            <a:r>
              <a:rPr sz="12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sekeliling</a:t>
            </a:r>
            <a:r>
              <a:rPr sz="12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705104" y="7878318"/>
            <a:ext cx="1060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3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040383" y="7782000"/>
            <a:ext cx="2650490" cy="1043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5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Pilih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deria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tertentu,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sama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ada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penglihatan,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bau,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sentuhan,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rasa,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pendengaran,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luangkan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masa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seminit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 menikmati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 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melalui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deria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itu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3872229" y="2464054"/>
            <a:ext cx="17291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Persed</a:t>
            </a:r>
            <a:r>
              <a:rPr sz="14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aa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4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&amp;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3872229" y="3250819"/>
            <a:ext cx="50292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5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4959285" y="3250819"/>
            <a:ext cx="53975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ert</a:t>
            </a:r>
            <a:r>
              <a:rPr sz="125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311141" y="6161608"/>
            <a:ext cx="2646680" cy="2345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3360">
              <a:lnSpc>
                <a:spcPct val="106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Kongsikan antara satu sama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lain 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tentang apa yang anda perhatikan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 perasaan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anda.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 marR="212090">
              <a:lnSpc>
                <a:spcPct val="106000"/>
              </a:lnSpc>
            </a:pP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Adakah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merasakan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perkara </a:t>
            </a:r>
            <a:r>
              <a:rPr sz="1250" spc="-3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sama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atau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berbeza?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Adakah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 ini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membantu anda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 marR="128905">
              <a:lnSpc>
                <a:spcPct val="106000"/>
              </a:lnSpc>
              <a:spcBef>
                <a:spcPts val="10"/>
              </a:spcBef>
            </a:pP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berasa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lebih tenang dan berhubung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sekitar?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Jika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ya, 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bagaimana?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Tahoma" panose="020B0604030504040204"/>
              <a:cs typeface="Tahoma" panose="020B0604030504040204"/>
            </a:endParaRPr>
          </a:p>
          <a:p>
            <a:pPr marL="12700" marR="5080">
              <a:lnSpc>
                <a:spcPts val="1260"/>
              </a:lnSpc>
            </a:pP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Ulang </a:t>
            </a:r>
            <a:r>
              <a:rPr sz="125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aktiviti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 memfokuskan </a:t>
            </a:r>
            <a:r>
              <a:rPr sz="1250" spc="-3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pada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deria</a:t>
            </a:r>
            <a:r>
              <a:rPr sz="1250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yang</a:t>
            </a:r>
            <a:r>
              <a:rPr sz="125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lain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8153781" y="3317570"/>
            <a:ext cx="1701164" cy="42799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5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in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5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250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(pendengaran</a:t>
            </a:r>
            <a:r>
              <a:rPr sz="12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baik)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8153781" y="4081094"/>
            <a:ext cx="2226945" cy="4311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250" b="1" spc="-1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</a:t>
            </a:r>
            <a:r>
              <a:rPr sz="125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He</a:t>
            </a:r>
            <a:r>
              <a:rPr sz="12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5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ng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(penglihatan</a:t>
            </a:r>
            <a:r>
              <a:rPr sz="125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jauh</a:t>
            </a:r>
            <a:r>
              <a:rPr sz="12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25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luas)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8153781" y="4877892"/>
            <a:ext cx="1555115" cy="4318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25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2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id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5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eru</a:t>
            </a:r>
            <a:r>
              <a:rPr sz="12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ng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(deria</a:t>
            </a:r>
            <a:r>
              <a:rPr sz="1250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bau</a:t>
            </a:r>
            <a:r>
              <a:rPr sz="1250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hebat)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8153781" y="5649543"/>
            <a:ext cx="1849755" cy="4343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5"/>
              </a:spcBef>
            </a:pPr>
            <a:r>
              <a:rPr sz="1250" b="1" spc="-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5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labah</a:t>
            </a:r>
            <a:r>
              <a:rPr sz="125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labah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(peka</a:t>
            </a:r>
            <a:r>
              <a:rPr sz="1250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terhadap</a:t>
            </a:r>
            <a:r>
              <a:rPr sz="125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sentuhan)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8153781" y="6446596"/>
            <a:ext cx="2752725" cy="4311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25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</a:t>
            </a:r>
            <a:r>
              <a:rPr sz="125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us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(deria</a:t>
            </a:r>
            <a:r>
              <a:rPr sz="125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rasa</a:t>
            </a:r>
            <a:r>
              <a:rPr sz="125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yang</a:t>
            </a:r>
            <a:r>
              <a:rPr sz="125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lebih</a:t>
            </a:r>
            <a:r>
              <a:rPr sz="1250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daripada</a:t>
            </a:r>
            <a:r>
              <a:rPr sz="125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manusia)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8815196" y="8313572"/>
            <a:ext cx="1843405" cy="1185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5095" marR="5080" indent="-113030">
              <a:lnSpc>
                <a:spcPct val="109000"/>
              </a:lnSpc>
              <a:spcBef>
                <a:spcPts val="105"/>
              </a:spcBef>
            </a:pP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Tips:</a:t>
            </a:r>
            <a:r>
              <a:rPr sz="10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Remind</a:t>
            </a:r>
            <a:r>
              <a:rPr sz="10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participants</a:t>
            </a:r>
            <a:r>
              <a:rPr sz="10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that </a:t>
            </a:r>
            <a:r>
              <a:rPr sz="1000" b="1" spc="-2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while they are observing </a:t>
            </a:r>
            <a:r>
              <a:rPr sz="10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nature </a:t>
            </a:r>
            <a:r>
              <a:rPr sz="10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that </a:t>
            </a:r>
            <a:r>
              <a:rPr sz="100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they shouldn’t </a:t>
            </a:r>
            <a:r>
              <a:rPr sz="10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</a:t>
            </a:r>
            <a:r>
              <a:rPr sz="1000" b="1" spc="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disturbing</a:t>
            </a:r>
            <a:r>
              <a:rPr sz="1000" b="1" spc="1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it.</a:t>
            </a:r>
            <a:r>
              <a:rPr sz="1000" b="1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We</a:t>
            </a:r>
            <a:r>
              <a:rPr sz="10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want</a:t>
            </a:r>
            <a:endParaRPr sz="1000" dirty="0">
              <a:latin typeface="Tahoma" panose="020B0604030504040204"/>
              <a:cs typeface="Tahoma" panose="020B0604030504040204"/>
            </a:endParaRPr>
          </a:p>
          <a:p>
            <a:pPr marL="178435" marR="165735" indent="-635" algn="ctr">
              <a:lnSpc>
                <a:spcPts val="1310"/>
              </a:lnSpc>
              <a:spcBef>
                <a:spcPts val="45"/>
              </a:spcBef>
            </a:pPr>
            <a:r>
              <a:rPr sz="10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to 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preserve its beauty </a:t>
            </a:r>
            <a:r>
              <a:rPr sz="10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so</a:t>
            </a:r>
            <a:r>
              <a:rPr sz="1000" b="1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that</a:t>
            </a:r>
            <a:r>
              <a:rPr sz="1000" b="1" spc="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others</a:t>
            </a:r>
            <a:r>
              <a:rPr sz="1000" b="1" spc="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can</a:t>
            </a:r>
            <a:r>
              <a:rPr sz="1000" b="1" spc="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enjoy </a:t>
            </a:r>
            <a:r>
              <a:rPr sz="1000" b="1" spc="-2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it</a:t>
            </a:r>
            <a:r>
              <a:rPr sz="1000" b="1" spc="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as</a:t>
            </a:r>
            <a:r>
              <a:rPr sz="1000" b="1" spc="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0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well.</a:t>
            </a:r>
            <a:endParaRPr sz="1000" dirty="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1424666" y="3372738"/>
            <a:ext cx="24091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Contoh </a:t>
            </a:r>
            <a:r>
              <a:rPr sz="14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penunjuk</a:t>
            </a:r>
            <a:r>
              <a:rPr sz="140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memburu:</a:t>
            </a:r>
            <a:endParaRPr sz="14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1735561" y="3831462"/>
            <a:ext cx="291909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Gunakan</a:t>
            </a:r>
            <a:r>
              <a:rPr sz="125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penglihatan</a:t>
            </a:r>
            <a:r>
              <a:rPr sz="125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mencari: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1726418" y="4959222"/>
            <a:ext cx="3011805" cy="549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95"/>
              </a:spcBef>
            </a:pPr>
            <a:r>
              <a:rPr sz="1250" b="1" spc="-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Gunakan</a:t>
            </a:r>
            <a:r>
              <a:rPr sz="125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pendengaran</a:t>
            </a:r>
            <a:r>
              <a:rPr sz="125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5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untuk</a:t>
            </a:r>
            <a:r>
              <a:rPr sz="125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mencari: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0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tabLst>
                <a:tab pos="1335405" algn="l"/>
              </a:tabLst>
            </a:pPr>
            <a:r>
              <a:rPr sz="850" b="1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GEMPAR	</a:t>
            </a:r>
            <a:r>
              <a:rPr sz="8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BUNYI</a:t>
            </a:r>
            <a:r>
              <a:rPr sz="85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5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HAIWAN</a:t>
            </a:r>
            <a:endParaRPr sz="8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1737085" y="6472808"/>
            <a:ext cx="289941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una</a:t>
            </a:r>
            <a:r>
              <a:rPr sz="125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25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5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</a:t>
            </a:r>
            <a:r>
              <a:rPr sz="12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b="1" spc="-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5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: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1726418" y="7684769"/>
            <a:ext cx="3125470" cy="548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95"/>
              </a:spcBef>
            </a:pPr>
            <a:r>
              <a:rPr sz="1250" b="1" spc="-1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Gu</a:t>
            </a:r>
            <a:r>
              <a:rPr sz="125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b="1" spc="-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1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5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5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ria</a:t>
            </a:r>
            <a:r>
              <a:rPr sz="125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bau</a:t>
            </a:r>
            <a:r>
              <a:rPr sz="125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b="1" spc="-1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</a:t>
            </a:r>
            <a:r>
              <a:rPr sz="1250" b="1" spc="-1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</a:t>
            </a:r>
            <a:r>
              <a:rPr sz="1250" b="1" spc="-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:</a:t>
            </a:r>
            <a:endParaRPr sz="1250">
              <a:latin typeface="Tahoma" panose="020B0604030504040204"/>
              <a:cs typeface="Tahoma" panose="020B0604030504040204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ct val="100000"/>
              </a:lnSpc>
              <a:tabLst>
                <a:tab pos="1931035" algn="l"/>
              </a:tabLst>
            </a:pPr>
            <a:r>
              <a:rPr sz="850" b="1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</a:t>
            </a:r>
            <a:r>
              <a:rPr sz="850" b="1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850" b="1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850" b="1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850" b="1" spc="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850" b="1" spc="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850" b="1" spc="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850" b="1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85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	</a:t>
            </a:r>
            <a:r>
              <a:rPr sz="1275" b="1" spc="-52" baseline="7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BAU</a:t>
            </a:r>
            <a:r>
              <a:rPr sz="1275" b="1" spc="-7" baseline="7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75" b="1" spc="-60" baseline="7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</a:t>
            </a:r>
            <a:r>
              <a:rPr sz="1275" b="1" spc="-52" baseline="7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NG</a:t>
            </a:r>
            <a:r>
              <a:rPr sz="1275" b="1" spc="-15" baseline="7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75" b="1" spc="-52" baseline="7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ANDA</a:t>
            </a:r>
            <a:r>
              <a:rPr sz="1275" b="1" baseline="7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75" b="1" spc="-60" baseline="7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75" b="1" spc="-44" baseline="7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75" b="1" spc="-52" baseline="70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KA</a:t>
            </a:r>
            <a:endParaRPr sz="1275" baseline="7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1735561" y="8434578"/>
            <a:ext cx="253047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1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der</a:t>
            </a:r>
            <a:r>
              <a:rPr sz="125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ia</a:t>
            </a:r>
            <a:r>
              <a:rPr sz="1250" b="1" spc="-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sa</a:t>
            </a:r>
            <a:r>
              <a:rPr sz="125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</a:t>
            </a:r>
            <a:r>
              <a:rPr sz="125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5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5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5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</a:t>
            </a:r>
            <a:r>
              <a:rPr sz="1250" b="1" spc="-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5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c</a:t>
            </a:r>
            <a:r>
              <a:rPr sz="125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5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5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5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:</a:t>
            </a:r>
            <a:endParaRPr sz="125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4361667" y="9658604"/>
            <a:ext cx="1568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23</a:t>
            </a:r>
            <a:endParaRPr sz="900">
              <a:latin typeface="Tahoma" panose="020B0604030504040204"/>
              <a:cs typeface="Tahoma" panose="020B0604030504040204"/>
            </a:endParaRPr>
          </a:p>
        </p:txBody>
      </p:sp>
      <p:pic>
        <p:nvPicPr>
          <p:cNvPr id="119" name="object 1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86928" y="6153911"/>
            <a:ext cx="307848" cy="303275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442192" y="4974335"/>
            <a:ext cx="190500" cy="195072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75719" y="6446520"/>
            <a:ext cx="123444" cy="234696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36095" y="7719059"/>
            <a:ext cx="185927" cy="173736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458956" y="8424671"/>
            <a:ext cx="210311" cy="219456"/>
          </a:xfrm>
          <a:prstGeom prst="rect">
            <a:avLst/>
          </a:prstGeom>
        </p:spPr>
      </p:pic>
      <p:sp>
        <p:nvSpPr>
          <p:cNvPr id="124" name="object 124"/>
          <p:cNvSpPr/>
          <p:nvPr/>
        </p:nvSpPr>
        <p:spPr>
          <a:xfrm>
            <a:off x="8164830" y="5377815"/>
            <a:ext cx="328930" cy="285750"/>
          </a:xfrm>
          <a:custGeom>
            <a:avLst/>
            <a:gdLst/>
            <a:ahLst/>
            <a:cxnLst/>
            <a:rect l="l" t="t" r="r" b="b"/>
            <a:pathLst>
              <a:path w="328929" h="285750">
                <a:moveTo>
                  <a:pt x="89534" y="209550"/>
                </a:moveTo>
                <a:lnTo>
                  <a:pt x="76199" y="209550"/>
                </a:lnTo>
                <a:lnTo>
                  <a:pt x="78739" y="215900"/>
                </a:lnTo>
                <a:lnTo>
                  <a:pt x="81914" y="222250"/>
                </a:lnTo>
                <a:lnTo>
                  <a:pt x="85089" y="227329"/>
                </a:lnTo>
                <a:lnTo>
                  <a:pt x="89534" y="232410"/>
                </a:lnTo>
                <a:lnTo>
                  <a:pt x="68579" y="237490"/>
                </a:lnTo>
                <a:lnTo>
                  <a:pt x="48259" y="246379"/>
                </a:lnTo>
                <a:lnTo>
                  <a:pt x="30479" y="260350"/>
                </a:lnTo>
                <a:lnTo>
                  <a:pt x="19049" y="279400"/>
                </a:lnTo>
                <a:lnTo>
                  <a:pt x="18414" y="283210"/>
                </a:lnTo>
                <a:lnTo>
                  <a:pt x="20319" y="285750"/>
                </a:lnTo>
                <a:lnTo>
                  <a:pt x="29844" y="285750"/>
                </a:lnTo>
                <a:lnTo>
                  <a:pt x="30479" y="283210"/>
                </a:lnTo>
                <a:lnTo>
                  <a:pt x="41274" y="266700"/>
                </a:lnTo>
                <a:lnTo>
                  <a:pt x="59054" y="254000"/>
                </a:lnTo>
                <a:lnTo>
                  <a:pt x="79374" y="247650"/>
                </a:lnTo>
                <a:lnTo>
                  <a:pt x="98424" y="243840"/>
                </a:lnTo>
                <a:lnTo>
                  <a:pt x="118744" y="243840"/>
                </a:lnTo>
                <a:lnTo>
                  <a:pt x="114934" y="241300"/>
                </a:lnTo>
                <a:lnTo>
                  <a:pt x="110489" y="237490"/>
                </a:lnTo>
                <a:lnTo>
                  <a:pt x="106679" y="234950"/>
                </a:lnTo>
                <a:lnTo>
                  <a:pt x="102869" y="231140"/>
                </a:lnTo>
                <a:lnTo>
                  <a:pt x="97154" y="224790"/>
                </a:lnTo>
                <a:lnTo>
                  <a:pt x="92709" y="217170"/>
                </a:lnTo>
                <a:lnTo>
                  <a:pt x="89534" y="209550"/>
                </a:lnTo>
                <a:close/>
              </a:path>
              <a:path w="328929" h="285750">
                <a:moveTo>
                  <a:pt x="274954" y="243840"/>
                </a:moveTo>
                <a:lnTo>
                  <a:pt x="230504" y="243840"/>
                </a:lnTo>
                <a:lnTo>
                  <a:pt x="249554" y="247650"/>
                </a:lnTo>
                <a:lnTo>
                  <a:pt x="269874" y="254000"/>
                </a:lnTo>
                <a:lnTo>
                  <a:pt x="287654" y="266700"/>
                </a:lnTo>
                <a:lnTo>
                  <a:pt x="298449" y="283210"/>
                </a:lnTo>
                <a:lnTo>
                  <a:pt x="299719" y="285750"/>
                </a:lnTo>
                <a:lnTo>
                  <a:pt x="309244" y="285750"/>
                </a:lnTo>
                <a:lnTo>
                  <a:pt x="311149" y="283210"/>
                </a:lnTo>
                <a:lnTo>
                  <a:pt x="309879" y="279400"/>
                </a:lnTo>
                <a:lnTo>
                  <a:pt x="299084" y="260350"/>
                </a:lnTo>
                <a:lnTo>
                  <a:pt x="281304" y="246379"/>
                </a:lnTo>
                <a:lnTo>
                  <a:pt x="274954" y="243840"/>
                </a:lnTo>
                <a:close/>
              </a:path>
              <a:path w="328929" h="285750">
                <a:moveTo>
                  <a:pt x="118744" y="243840"/>
                </a:moveTo>
                <a:lnTo>
                  <a:pt x="98424" y="243840"/>
                </a:lnTo>
                <a:lnTo>
                  <a:pt x="112394" y="254000"/>
                </a:lnTo>
                <a:lnTo>
                  <a:pt x="128269" y="262890"/>
                </a:lnTo>
                <a:lnTo>
                  <a:pt x="146049" y="267970"/>
                </a:lnTo>
                <a:lnTo>
                  <a:pt x="164464" y="270510"/>
                </a:lnTo>
                <a:lnTo>
                  <a:pt x="183514" y="267970"/>
                </a:lnTo>
                <a:lnTo>
                  <a:pt x="200659" y="262890"/>
                </a:lnTo>
                <a:lnTo>
                  <a:pt x="210184" y="257810"/>
                </a:lnTo>
                <a:lnTo>
                  <a:pt x="164464" y="257810"/>
                </a:lnTo>
                <a:lnTo>
                  <a:pt x="151129" y="256540"/>
                </a:lnTo>
                <a:lnTo>
                  <a:pt x="137794" y="254000"/>
                </a:lnTo>
                <a:lnTo>
                  <a:pt x="125729" y="248920"/>
                </a:lnTo>
                <a:lnTo>
                  <a:pt x="118744" y="243840"/>
                </a:lnTo>
                <a:close/>
              </a:path>
              <a:path w="328929" h="285750">
                <a:moveTo>
                  <a:pt x="221614" y="91439"/>
                </a:moveTo>
                <a:lnTo>
                  <a:pt x="164464" y="91439"/>
                </a:lnTo>
                <a:lnTo>
                  <a:pt x="186689" y="93980"/>
                </a:lnTo>
                <a:lnTo>
                  <a:pt x="196849" y="97789"/>
                </a:lnTo>
                <a:lnTo>
                  <a:pt x="206374" y="102870"/>
                </a:lnTo>
                <a:lnTo>
                  <a:pt x="210184" y="105410"/>
                </a:lnTo>
                <a:lnTo>
                  <a:pt x="213359" y="106680"/>
                </a:lnTo>
                <a:lnTo>
                  <a:pt x="216534" y="109220"/>
                </a:lnTo>
                <a:lnTo>
                  <a:pt x="226694" y="119380"/>
                </a:lnTo>
                <a:lnTo>
                  <a:pt x="231139" y="124460"/>
                </a:lnTo>
                <a:lnTo>
                  <a:pt x="234949" y="130810"/>
                </a:lnTo>
                <a:lnTo>
                  <a:pt x="239394" y="137160"/>
                </a:lnTo>
                <a:lnTo>
                  <a:pt x="240664" y="140970"/>
                </a:lnTo>
                <a:lnTo>
                  <a:pt x="243839" y="148590"/>
                </a:lnTo>
                <a:lnTo>
                  <a:pt x="246379" y="154940"/>
                </a:lnTo>
                <a:lnTo>
                  <a:pt x="247014" y="163830"/>
                </a:lnTo>
                <a:lnTo>
                  <a:pt x="247649" y="167640"/>
                </a:lnTo>
                <a:lnTo>
                  <a:pt x="247649" y="182880"/>
                </a:lnTo>
                <a:lnTo>
                  <a:pt x="231774" y="224790"/>
                </a:lnTo>
                <a:lnTo>
                  <a:pt x="226059" y="231140"/>
                </a:lnTo>
                <a:lnTo>
                  <a:pt x="222884" y="234950"/>
                </a:lnTo>
                <a:lnTo>
                  <a:pt x="218439" y="237490"/>
                </a:lnTo>
                <a:lnTo>
                  <a:pt x="214629" y="241300"/>
                </a:lnTo>
                <a:lnTo>
                  <a:pt x="203199" y="247650"/>
                </a:lnTo>
                <a:lnTo>
                  <a:pt x="191134" y="254000"/>
                </a:lnTo>
                <a:lnTo>
                  <a:pt x="178434" y="256540"/>
                </a:lnTo>
                <a:lnTo>
                  <a:pt x="164464" y="257810"/>
                </a:lnTo>
                <a:lnTo>
                  <a:pt x="210184" y="257810"/>
                </a:lnTo>
                <a:lnTo>
                  <a:pt x="216534" y="254000"/>
                </a:lnTo>
                <a:lnTo>
                  <a:pt x="230504" y="243840"/>
                </a:lnTo>
                <a:lnTo>
                  <a:pt x="274954" y="243840"/>
                </a:lnTo>
                <a:lnTo>
                  <a:pt x="260349" y="237490"/>
                </a:lnTo>
                <a:lnTo>
                  <a:pt x="240029" y="232410"/>
                </a:lnTo>
                <a:lnTo>
                  <a:pt x="247649" y="222250"/>
                </a:lnTo>
                <a:lnTo>
                  <a:pt x="250824" y="215900"/>
                </a:lnTo>
                <a:lnTo>
                  <a:pt x="253364" y="209550"/>
                </a:lnTo>
                <a:lnTo>
                  <a:pt x="303529" y="209550"/>
                </a:lnTo>
                <a:lnTo>
                  <a:pt x="296544" y="205740"/>
                </a:lnTo>
                <a:lnTo>
                  <a:pt x="276224" y="200660"/>
                </a:lnTo>
                <a:lnTo>
                  <a:pt x="257174" y="198120"/>
                </a:lnTo>
                <a:lnTo>
                  <a:pt x="259079" y="190500"/>
                </a:lnTo>
                <a:lnTo>
                  <a:pt x="259714" y="182880"/>
                </a:lnTo>
                <a:lnTo>
                  <a:pt x="259714" y="172720"/>
                </a:lnTo>
                <a:lnTo>
                  <a:pt x="278764" y="168910"/>
                </a:lnTo>
                <a:lnTo>
                  <a:pt x="296544" y="161290"/>
                </a:lnTo>
                <a:lnTo>
                  <a:pt x="259079" y="161290"/>
                </a:lnTo>
                <a:lnTo>
                  <a:pt x="256539" y="148590"/>
                </a:lnTo>
                <a:lnTo>
                  <a:pt x="251459" y="135890"/>
                </a:lnTo>
                <a:lnTo>
                  <a:pt x="269239" y="127000"/>
                </a:lnTo>
                <a:lnTo>
                  <a:pt x="271144" y="125730"/>
                </a:lnTo>
                <a:lnTo>
                  <a:pt x="246379" y="125730"/>
                </a:lnTo>
                <a:lnTo>
                  <a:pt x="234949" y="110489"/>
                </a:lnTo>
                <a:lnTo>
                  <a:pt x="227964" y="104139"/>
                </a:lnTo>
                <a:lnTo>
                  <a:pt x="220344" y="97789"/>
                </a:lnTo>
                <a:lnTo>
                  <a:pt x="221614" y="93980"/>
                </a:lnTo>
                <a:lnTo>
                  <a:pt x="221614" y="91439"/>
                </a:lnTo>
                <a:close/>
              </a:path>
              <a:path w="328929" h="285750">
                <a:moveTo>
                  <a:pt x="8889" y="119380"/>
                </a:moveTo>
                <a:lnTo>
                  <a:pt x="5714" y="120650"/>
                </a:lnTo>
                <a:lnTo>
                  <a:pt x="2539" y="120650"/>
                </a:lnTo>
                <a:lnTo>
                  <a:pt x="634" y="124460"/>
                </a:lnTo>
                <a:lnTo>
                  <a:pt x="30479" y="160020"/>
                </a:lnTo>
                <a:lnTo>
                  <a:pt x="69849" y="173990"/>
                </a:lnTo>
                <a:lnTo>
                  <a:pt x="69849" y="182880"/>
                </a:lnTo>
                <a:lnTo>
                  <a:pt x="70484" y="190500"/>
                </a:lnTo>
                <a:lnTo>
                  <a:pt x="72389" y="198120"/>
                </a:lnTo>
                <a:lnTo>
                  <a:pt x="53339" y="200660"/>
                </a:lnTo>
                <a:lnTo>
                  <a:pt x="33019" y="205740"/>
                </a:lnTo>
                <a:lnTo>
                  <a:pt x="13969" y="214629"/>
                </a:lnTo>
                <a:lnTo>
                  <a:pt x="1269" y="231140"/>
                </a:lnTo>
                <a:lnTo>
                  <a:pt x="0" y="234950"/>
                </a:lnTo>
                <a:lnTo>
                  <a:pt x="1269" y="237490"/>
                </a:lnTo>
                <a:lnTo>
                  <a:pt x="4444" y="240029"/>
                </a:lnTo>
                <a:lnTo>
                  <a:pt x="9524" y="240029"/>
                </a:lnTo>
                <a:lnTo>
                  <a:pt x="11429" y="238760"/>
                </a:lnTo>
                <a:lnTo>
                  <a:pt x="12699" y="236220"/>
                </a:lnTo>
                <a:lnTo>
                  <a:pt x="23494" y="223520"/>
                </a:lnTo>
                <a:lnTo>
                  <a:pt x="40639" y="214629"/>
                </a:lnTo>
                <a:lnTo>
                  <a:pt x="59054" y="210820"/>
                </a:lnTo>
                <a:lnTo>
                  <a:pt x="76199" y="209550"/>
                </a:lnTo>
                <a:lnTo>
                  <a:pt x="89534" y="209550"/>
                </a:lnTo>
                <a:lnTo>
                  <a:pt x="87629" y="205740"/>
                </a:lnTo>
                <a:lnTo>
                  <a:pt x="84454" y="198120"/>
                </a:lnTo>
                <a:lnTo>
                  <a:pt x="82549" y="190500"/>
                </a:lnTo>
                <a:lnTo>
                  <a:pt x="81279" y="182880"/>
                </a:lnTo>
                <a:lnTo>
                  <a:pt x="81279" y="168910"/>
                </a:lnTo>
                <a:lnTo>
                  <a:pt x="81914" y="166370"/>
                </a:lnTo>
                <a:lnTo>
                  <a:pt x="81914" y="163830"/>
                </a:lnTo>
                <a:lnTo>
                  <a:pt x="82549" y="161290"/>
                </a:lnTo>
                <a:lnTo>
                  <a:pt x="69849" y="161290"/>
                </a:lnTo>
                <a:lnTo>
                  <a:pt x="53974" y="157480"/>
                </a:lnTo>
                <a:lnTo>
                  <a:pt x="36194" y="149860"/>
                </a:lnTo>
                <a:lnTo>
                  <a:pt x="21589" y="139700"/>
                </a:lnTo>
                <a:lnTo>
                  <a:pt x="12699" y="124460"/>
                </a:lnTo>
                <a:lnTo>
                  <a:pt x="12064" y="121920"/>
                </a:lnTo>
                <a:lnTo>
                  <a:pt x="8889" y="119380"/>
                </a:lnTo>
                <a:close/>
              </a:path>
              <a:path w="328929" h="285750">
                <a:moveTo>
                  <a:pt x="303529" y="209550"/>
                </a:moveTo>
                <a:lnTo>
                  <a:pt x="253364" y="209550"/>
                </a:lnTo>
                <a:lnTo>
                  <a:pt x="271144" y="210820"/>
                </a:lnTo>
                <a:lnTo>
                  <a:pt x="289559" y="215900"/>
                </a:lnTo>
                <a:lnTo>
                  <a:pt x="306069" y="223520"/>
                </a:lnTo>
                <a:lnTo>
                  <a:pt x="316864" y="236220"/>
                </a:lnTo>
                <a:lnTo>
                  <a:pt x="318134" y="238760"/>
                </a:lnTo>
                <a:lnTo>
                  <a:pt x="320039" y="240029"/>
                </a:lnTo>
                <a:lnTo>
                  <a:pt x="324484" y="240029"/>
                </a:lnTo>
                <a:lnTo>
                  <a:pt x="327659" y="237490"/>
                </a:lnTo>
                <a:lnTo>
                  <a:pt x="328929" y="234950"/>
                </a:lnTo>
                <a:lnTo>
                  <a:pt x="327659" y="231140"/>
                </a:lnTo>
                <a:lnTo>
                  <a:pt x="314959" y="215900"/>
                </a:lnTo>
                <a:lnTo>
                  <a:pt x="303529" y="209550"/>
                </a:lnTo>
                <a:close/>
              </a:path>
              <a:path w="328929" h="285750">
                <a:moveTo>
                  <a:pt x="27304" y="63500"/>
                </a:moveTo>
                <a:lnTo>
                  <a:pt x="20954" y="63500"/>
                </a:lnTo>
                <a:lnTo>
                  <a:pt x="18414" y="66039"/>
                </a:lnTo>
                <a:lnTo>
                  <a:pt x="18414" y="69850"/>
                </a:lnTo>
                <a:lnTo>
                  <a:pt x="25399" y="93980"/>
                </a:lnTo>
                <a:lnTo>
                  <a:pt x="40639" y="113030"/>
                </a:lnTo>
                <a:lnTo>
                  <a:pt x="59054" y="127000"/>
                </a:lnTo>
                <a:lnTo>
                  <a:pt x="76834" y="137160"/>
                </a:lnTo>
                <a:lnTo>
                  <a:pt x="74294" y="142240"/>
                </a:lnTo>
                <a:lnTo>
                  <a:pt x="72389" y="148590"/>
                </a:lnTo>
                <a:lnTo>
                  <a:pt x="69849" y="161290"/>
                </a:lnTo>
                <a:lnTo>
                  <a:pt x="82549" y="161290"/>
                </a:lnTo>
                <a:lnTo>
                  <a:pt x="83184" y="154940"/>
                </a:lnTo>
                <a:lnTo>
                  <a:pt x="85089" y="147320"/>
                </a:lnTo>
                <a:lnTo>
                  <a:pt x="92074" y="133350"/>
                </a:lnTo>
                <a:lnTo>
                  <a:pt x="93979" y="130810"/>
                </a:lnTo>
                <a:lnTo>
                  <a:pt x="97154" y="125730"/>
                </a:lnTo>
                <a:lnTo>
                  <a:pt x="82549" y="125730"/>
                </a:lnTo>
                <a:lnTo>
                  <a:pt x="66674" y="118110"/>
                </a:lnTo>
                <a:lnTo>
                  <a:pt x="50164" y="105410"/>
                </a:lnTo>
                <a:lnTo>
                  <a:pt x="36829" y="90170"/>
                </a:lnTo>
                <a:lnTo>
                  <a:pt x="30479" y="68579"/>
                </a:lnTo>
                <a:lnTo>
                  <a:pt x="30479" y="66039"/>
                </a:lnTo>
                <a:lnTo>
                  <a:pt x="27304" y="63500"/>
                </a:lnTo>
                <a:close/>
              </a:path>
              <a:path w="328929" h="285750">
                <a:moveTo>
                  <a:pt x="320674" y="119380"/>
                </a:moveTo>
                <a:lnTo>
                  <a:pt x="317499" y="120650"/>
                </a:lnTo>
                <a:lnTo>
                  <a:pt x="316864" y="124460"/>
                </a:lnTo>
                <a:lnTo>
                  <a:pt x="307974" y="139700"/>
                </a:lnTo>
                <a:lnTo>
                  <a:pt x="292734" y="149860"/>
                </a:lnTo>
                <a:lnTo>
                  <a:pt x="274954" y="157480"/>
                </a:lnTo>
                <a:lnTo>
                  <a:pt x="259079" y="161290"/>
                </a:lnTo>
                <a:lnTo>
                  <a:pt x="296544" y="161290"/>
                </a:lnTo>
                <a:lnTo>
                  <a:pt x="299084" y="160020"/>
                </a:lnTo>
                <a:lnTo>
                  <a:pt x="317499" y="146050"/>
                </a:lnTo>
                <a:lnTo>
                  <a:pt x="328294" y="127000"/>
                </a:lnTo>
                <a:lnTo>
                  <a:pt x="328929" y="124460"/>
                </a:lnTo>
                <a:lnTo>
                  <a:pt x="327024" y="120650"/>
                </a:lnTo>
                <a:lnTo>
                  <a:pt x="320674" y="119380"/>
                </a:lnTo>
                <a:close/>
              </a:path>
              <a:path w="328929" h="285750">
                <a:moveTo>
                  <a:pt x="148589" y="0"/>
                </a:moveTo>
                <a:lnTo>
                  <a:pt x="145414" y="0"/>
                </a:lnTo>
                <a:lnTo>
                  <a:pt x="143509" y="1270"/>
                </a:lnTo>
                <a:lnTo>
                  <a:pt x="136524" y="6350"/>
                </a:lnTo>
                <a:lnTo>
                  <a:pt x="129539" y="15239"/>
                </a:lnTo>
                <a:lnTo>
                  <a:pt x="124459" y="27939"/>
                </a:lnTo>
                <a:lnTo>
                  <a:pt x="123824" y="43179"/>
                </a:lnTo>
                <a:lnTo>
                  <a:pt x="116839" y="52070"/>
                </a:lnTo>
                <a:lnTo>
                  <a:pt x="111124" y="62229"/>
                </a:lnTo>
                <a:lnTo>
                  <a:pt x="107949" y="73660"/>
                </a:lnTo>
                <a:lnTo>
                  <a:pt x="106679" y="85089"/>
                </a:lnTo>
                <a:lnTo>
                  <a:pt x="106679" y="88900"/>
                </a:lnTo>
                <a:lnTo>
                  <a:pt x="107949" y="97789"/>
                </a:lnTo>
                <a:lnTo>
                  <a:pt x="93979" y="110489"/>
                </a:lnTo>
                <a:lnTo>
                  <a:pt x="87629" y="118110"/>
                </a:lnTo>
                <a:lnTo>
                  <a:pt x="82549" y="125730"/>
                </a:lnTo>
                <a:lnTo>
                  <a:pt x="97154" y="125730"/>
                </a:lnTo>
                <a:lnTo>
                  <a:pt x="98424" y="124460"/>
                </a:lnTo>
                <a:lnTo>
                  <a:pt x="102234" y="119380"/>
                </a:lnTo>
                <a:lnTo>
                  <a:pt x="107314" y="114300"/>
                </a:lnTo>
                <a:lnTo>
                  <a:pt x="142874" y="93980"/>
                </a:lnTo>
                <a:lnTo>
                  <a:pt x="164464" y="91439"/>
                </a:lnTo>
                <a:lnTo>
                  <a:pt x="221614" y="91439"/>
                </a:lnTo>
                <a:lnTo>
                  <a:pt x="221614" y="90170"/>
                </a:lnTo>
                <a:lnTo>
                  <a:pt x="120014" y="90170"/>
                </a:lnTo>
                <a:lnTo>
                  <a:pt x="119379" y="88900"/>
                </a:lnTo>
                <a:lnTo>
                  <a:pt x="118744" y="86360"/>
                </a:lnTo>
                <a:lnTo>
                  <a:pt x="118744" y="83820"/>
                </a:lnTo>
                <a:lnTo>
                  <a:pt x="154304" y="39370"/>
                </a:lnTo>
                <a:lnTo>
                  <a:pt x="157479" y="39370"/>
                </a:lnTo>
                <a:lnTo>
                  <a:pt x="161289" y="38100"/>
                </a:lnTo>
                <a:lnTo>
                  <a:pt x="204469" y="38100"/>
                </a:lnTo>
                <a:lnTo>
                  <a:pt x="203834" y="34289"/>
                </a:lnTo>
                <a:lnTo>
                  <a:pt x="135889" y="34289"/>
                </a:lnTo>
                <a:lnTo>
                  <a:pt x="135889" y="29210"/>
                </a:lnTo>
                <a:lnTo>
                  <a:pt x="139699" y="21589"/>
                </a:lnTo>
                <a:lnTo>
                  <a:pt x="150494" y="21589"/>
                </a:lnTo>
                <a:lnTo>
                  <a:pt x="148589" y="17779"/>
                </a:lnTo>
                <a:lnTo>
                  <a:pt x="151764" y="8889"/>
                </a:lnTo>
                <a:lnTo>
                  <a:pt x="152399" y="6350"/>
                </a:lnTo>
                <a:lnTo>
                  <a:pt x="151764" y="3810"/>
                </a:lnTo>
                <a:lnTo>
                  <a:pt x="148589" y="0"/>
                </a:lnTo>
                <a:close/>
              </a:path>
              <a:path w="328929" h="285750">
                <a:moveTo>
                  <a:pt x="304164" y="62229"/>
                </a:moveTo>
                <a:lnTo>
                  <a:pt x="300989" y="62229"/>
                </a:lnTo>
                <a:lnTo>
                  <a:pt x="298449" y="64770"/>
                </a:lnTo>
                <a:lnTo>
                  <a:pt x="297814" y="68579"/>
                </a:lnTo>
                <a:lnTo>
                  <a:pt x="291464" y="88900"/>
                </a:lnTo>
                <a:lnTo>
                  <a:pt x="278129" y="105410"/>
                </a:lnTo>
                <a:lnTo>
                  <a:pt x="261619" y="118110"/>
                </a:lnTo>
                <a:lnTo>
                  <a:pt x="246379" y="125730"/>
                </a:lnTo>
                <a:lnTo>
                  <a:pt x="271144" y="125730"/>
                </a:lnTo>
                <a:lnTo>
                  <a:pt x="287654" y="113030"/>
                </a:lnTo>
                <a:lnTo>
                  <a:pt x="302894" y="93980"/>
                </a:lnTo>
                <a:lnTo>
                  <a:pt x="309879" y="68579"/>
                </a:lnTo>
                <a:lnTo>
                  <a:pt x="310514" y="66039"/>
                </a:lnTo>
                <a:lnTo>
                  <a:pt x="307974" y="63500"/>
                </a:lnTo>
                <a:lnTo>
                  <a:pt x="304164" y="62229"/>
                </a:lnTo>
                <a:close/>
              </a:path>
              <a:path w="328929" h="285750">
                <a:moveTo>
                  <a:pt x="165099" y="78739"/>
                </a:moveTo>
                <a:lnTo>
                  <a:pt x="153034" y="80010"/>
                </a:lnTo>
                <a:lnTo>
                  <a:pt x="130174" y="85089"/>
                </a:lnTo>
                <a:lnTo>
                  <a:pt x="120014" y="90170"/>
                </a:lnTo>
                <a:lnTo>
                  <a:pt x="210184" y="90170"/>
                </a:lnTo>
                <a:lnTo>
                  <a:pt x="199389" y="85089"/>
                </a:lnTo>
                <a:lnTo>
                  <a:pt x="188594" y="82550"/>
                </a:lnTo>
                <a:lnTo>
                  <a:pt x="177164" y="80010"/>
                </a:lnTo>
                <a:lnTo>
                  <a:pt x="165099" y="78739"/>
                </a:lnTo>
                <a:close/>
              </a:path>
              <a:path w="328929" h="285750">
                <a:moveTo>
                  <a:pt x="204469" y="38100"/>
                </a:moveTo>
                <a:lnTo>
                  <a:pt x="168274" y="38100"/>
                </a:lnTo>
                <a:lnTo>
                  <a:pt x="171449" y="39370"/>
                </a:lnTo>
                <a:lnTo>
                  <a:pt x="175259" y="39370"/>
                </a:lnTo>
                <a:lnTo>
                  <a:pt x="194944" y="50800"/>
                </a:lnTo>
                <a:lnTo>
                  <a:pt x="201294" y="57150"/>
                </a:lnTo>
                <a:lnTo>
                  <a:pt x="206374" y="66039"/>
                </a:lnTo>
                <a:lnTo>
                  <a:pt x="209549" y="74929"/>
                </a:lnTo>
                <a:lnTo>
                  <a:pt x="210819" y="83820"/>
                </a:lnTo>
                <a:lnTo>
                  <a:pt x="210819" y="86360"/>
                </a:lnTo>
                <a:lnTo>
                  <a:pt x="210184" y="88900"/>
                </a:lnTo>
                <a:lnTo>
                  <a:pt x="210184" y="90170"/>
                </a:lnTo>
                <a:lnTo>
                  <a:pt x="221614" y="90170"/>
                </a:lnTo>
                <a:lnTo>
                  <a:pt x="221544" y="82550"/>
                </a:lnTo>
                <a:lnTo>
                  <a:pt x="220979" y="72389"/>
                </a:lnTo>
                <a:lnTo>
                  <a:pt x="217169" y="62229"/>
                </a:lnTo>
                <a:lnTo>
                  <a:pt x="211454" y="52070"/>
                </a:lnTo>
                <a:lnTo>
                  <a:pt x="204469" y="43179"/>
                </a:lnTo>
                <a:lnTo>
                  <a:pt x="204469" y="38100"/>
                </a:lnTo>
                <a:close/>
              </a:path>
              <a:path w="328929" h="285750">
                <a:moveTo>
                  <a:pt x="150494" y="21589"/>
                </a:moveTo>
                <a:lnTo>
                  <a:pt x="139699" y="21589"/>
                </a:lnTo>
                <a:lnTo>
                  <a:pt x="140334" y="25400"/>
                </a:lnTo>
                <a:lnTo>
                  <a:pt x="142874" y="30479"/>
                </a:lnTo>
                <a:lnTo>
                  <a:pt x="140334" y="31750"/>
                </a:lnTo>
                <a:lnTo>
                  <a:pt x="135889" y="34289"/>
                </a:lnTo>
                <a:lnTo>
                  <a:pt x="193039" y="34289"/>
                </a:lnTo>
                <a:lnTo>
                  <a:pt x="188594" y="31750"/>
                </a:lnTo>
                <a:lnTo>
                  <a:pt x="186054" y="30479"/>
                </a:lnTo>
                <a:lnTo>
                  <a:pt x="187959" y="27939"/>
                </a:lnTo>
                <a:lnTo>
                  <a:pt x="154304" y="27939"/>
                </a:lnTo>
                <a:lnTo>
                  <a:pt x="151764" y="24129"/>
                </a:lnTo>
                <a:lnTo>
                  <a:pt x="150494" y="21589"/>
                </a:lnTo>
                <a:close/>
              </a:path>
              <a:path w="328929" h="285750">
                <a:moveTo>
                  <a:pt x="201294" y="21589"/>
                </a:moveTo>
                <a:lnTo>
                  <a:pt x="189229" y="21589"/>
                </a:lnTo>
                <a:lnTo>
                  <a:pt x="193039" y="29210"/>
                </a:lnTo>
                <a:lnTo>
                  <a:pt x="193039" y="34289"/>
                </a:lnTo>
                <a:lnTo>
                  <a:pt x="203834" y="34289"/>
                </a:lnTo>
                <a:lnTo>
                  <a:pt x="203834" y="27939"/>
                </a:lnTo>
                <a:lnTo>
                  <a:pt x="201294" y="21589"/>
                </a:lnTo>
                <a:close/>
              </a:path>
              <a:path w="328929" h="285750">
                <a:moveTo>
                  <a:pt x="167639" y="26670"/>
                </a:moveTo>
                <a:lnTo>
                  <a:pt x="160654" y="26670"/>
                </a:lnTo>
                <a:lnTo>
                  <a:pt x="157479" y="27939"/>
                </a:lnTo>
                <a:lnTo>
                  <a:pt x="170814" y="27939"/>
                </a:lnTo>
                <a:lnTo>
                  <a:pt x="167639" y="26670"/>
                </a:lnTo>
                <a:close/>
              </a:path>
              <a:path w="328929" h="285750">
                <a:moveTo>
                  <a:pt x="182879" y="0"/>
                </a:moveTo>
                <a:lnTo>
                  <a:pt x="180339" y="0"/>
                </a:lnTo>
                <a:lnTo>
                  <a:pt x="176529" y="3810"/>
                </a:lnTo>
                <a:lnTo>
                  <a:pt x="175894" y="6350"/>
                </a:lnTo>
                <a:lnTo>
                  <a:pt x="176529" y="8889"/>
                </a:lnTo>
                <a:lnTo>
                  <a:pt x="179704" y="17779"/>
                </a:lnTo>
                <a:lnTo>
                  <a:pt x="176529" y="24129"/>
                </a:lnTo>
                <a:lnTo>
                  <a:pt x="173989" y="27939"/>
                </a:lnTo>
                <a:lnTo>
                  <a:pt x="187959" y="27939"/>
                </a:lnTo>
                <a:lnTo>
                  <a:pt x="188594" y="25400"/>
                </a:lnTo>
                <a:lnTo>
                  <a:pt x="189229" y="21589"/>
                </a:lnTo>
                <a:lnTo>
                  <a:pt x="201294" y="21589"/>
                </a:lnTo>
                <a:lnTo>
                  <a:pt x="198754" y="15239"/>
                </a:lnTo>
                <a:lnTo>
                  <a:pt x="192404" y="6350"/>
                </a:lnTo>
                <a:lnTo>
                  <a:pt x="185419" y="1270"/>
                </a:lnTo>
                <a:lnTo>
                  <a:pt x="182879" y="0"/>
                </a:lnTo>
                <a:close/>
              </a:path>
            </a:pathLst>
          </a:custGeom>
          <a:solidFill>
            <a:srgbClr val="2925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8166100" y="755650"/>
            <a:ext cx="2030095" cy="457200"/>
          </a:xfrm>
          <a:custGeom>
            <a:avLst/>
            <a:gdLst/>
            <a:ahLst/>
            <a:cxnLst/>
            <a:rect l="l" t="t" r="r" b="b"/>
            <a:pathLst>
              <a:path w="2030095" h="457200">
                <a:moveTo>
                  <a:pt x="1847215" y="0"/>
                </a:moveTo>
                <a:lnTo>
                  <a:pt x="182880" y="0"/>
                </a:lnTo>
                <a:lnTo>
                  <a:pt x="133985" y="6350"/>
                </a:lnTo>
                <a:lnTo>
                  <a:pt x="90805" y="24765"/>
                </a:lnTo>
                <a:lnTo>
                  <a:pt x="53340" y="53340"/>
                </a:lnTo>
                <a:lnTo>
                  <a:pt x="24765" y="90805"/>
                </a:lnTo>
                <a:lnTo>
                  <a:pt x="6350" y="133985"/>
                </a:lnTo>
                <a:lnTo>
                  <a:pt x="0" y="182880"/>
                </a:lnTo>
                <a:lnTo>
                  <a:pt x="0" y="274320"/>
                </a:lnTo>
                <a:lnTo>
                  <a:pt x="6350" y="323215"/>
                </a:lnTo>
                <a:lnTo>
                  <a:pt x="24765" y="366395"/>
                </a:lnTo>
                <a:lnTo>
                  <a:pt x="53340" y="403860"/>
                </a:lnTo>
                <a:lnTo>
                  <a:pt x="90805" y="432434"/>
                </a:lnTo>
                <a:lnTo>
                  <a:pt x="133985" y="450850"/>
                </a:lnTo>
                <a:lnTo>
                  <a:pt x="182880" y="457200"/>
                </a:lnTo>
                <a:lnTo>
                  <a:pt x="1847215" y="457200"/>
                </a:lnTo>
                <a:lnTo>
                  <a:pt x="1895475" y="450850"/>
                </a:lnTo>
                <a:lnTo>
                  <a:pt x="1939290" y="432434"/>
                </a:lnTo>
                <a:lnTo>
                  <a:pt x="1976120" y="403860"/>
                </a:lnTo>
                <a:lnTo>
                  <a:pt x="2004695" y="366395"/>
                </a:lnTo>
                <a:lnTo>
                  <a:pt x="2023745" y="323215"/>
                </a:lnTo>
                <a:lnTo>
                  <a:pt x="2030095" y="274320"/>
                </a:lnTo>
                <a:lnTo>
                  <a:pt x="2030095" y="182880"/>
                </a:lnTo>
                <a:lnTo>
                  <a:pt x="2023745" y="133985"/>
                </a:lnTo>
                <a:lnTo>
                  <a:pt x="2004695" y="90805"/>
                </a:lnTo>
                <a:lnTo>
                  <a:pt x="1976120" y="53340"/>
                </a:lnTo>
                <a:lnTo>
                  <a:pt x="1939290" y="24765"/>
                </a:lnTo>
                <a:lnTo>
                  <a:pt x="1895475" y="6350"/>
                </a:lnTo>
                <a:lnTo>
                  <a:pt x="1847215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 txBox="1"/>
          <p:nvPr/>
        </p:nvSpPr>
        <p:spPr>
          <a:xfrm>
            <a:off x="8460105" y="831850"/>
            <a:ext cx="138430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6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65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6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65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65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-</a:t>
            </a:r>
            <a:r>
              <a:rPr sz="165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65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6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65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65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65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endParaRPr sz="1650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127" name="object 127"/>
          <p:cNvGrpSpPr/>
          <p:nvPr/>
        </p:nvGrpSpPr>
        <p:grpSpPr>
          <a:xfrm>
            <a:off x="6487159" y="812800"/>
            <a:ext cx="454659" cy="509270"/>
            <a:chOff x="6487159" y="812800"/>
            <a:chExt cx="454659" cy="509270"/>
          </a:xfrm>
        </p:grpSpPr>
        <p:sp>
          <p:nvSpPr>
            <p:cNvPr id="128" name="object 128"/>
            <p:cNvSpPr/>
            <p:nvPr/>
          </p:nvSpPr>
          <p:spPr>
            <a:xfrm>
              <a:off x="6487159" y="812800"/>
              <a:ext cx="431165" cy="509270"/>
            </a:xfrm>
            <a:custGeom>
              <a:avLst/>
              <a:gdLst/>
              <a:ahLst/>
              <a:cxnLst/>
              <a:rect l="l" t="t" r="r" b="b"/>
              <a:pathLst>
                <a:path w="431165" h="509269">
                  <a:moveTo>
                    <a:pt x="189229" y="74295"/>
                  </a:moveTo>
                  <a:lnTo>
                    <a:pt x="125729" y="92075"/>
                  </a:lnTo>
                  <a:lnTo>
                    <a:pt x="84454" y="117475"/>
                  </a:lnTo>
                  <a:lnTo>
                    <a:pt x="50164" y="150495"/>
                  </a:lnTo>
                  <a:lnTo>
                    <a:pt x="24129" y="190500"/>
                  </a:lnTo>
                  <a:lnTo>
                    <a:pt x="6984" y="235585"/>
                  </a:lnTo>
                  <a:lnTo>
                    <a:pt x="0" y="283845"/>
                  </a:lnTo>
                  <a:lnTo>
                    <a:pt x="3809" y="334645"/>
                  </a:lnTo>
                  <a:lnTo>
                    <a:pt x="17779" y="377825"/>
                  </a:lnTo>
                  <a:lnTo>
                    <a:pt x="38734" y="415925"/>
                  </a:lnTo>
                  <a:lnTo>
                    <a:pt x="66674" y="448310"/>
                  </a:lnTo>
                  <a:lnTo>
                    <a:pt x="100329" y="474980"/>
                  </a:lnTo>
                  <a:lnTo>
                    <a:pt x="138429" y="494030"/>
                  </a:lnTo>
                  <a:lnTo>
                    <a:pt x="179704" y="506095"/>
                  </a:lnTo>
                  <a:lnTo>
                    <a:pt x="223519" y="509270"/>
                  </a:lnTo>
                  <a:lnTo>
                    <a:pt x="268604" y="503555"/>
                  </a:lnTo>
                  <a:lnTo>
                    <a:pt x="312419" y="488950"/>
                  </a:lnTo>
                  <a:lnTo>
                    <a:pt x="318769" y="485140"/>
                  </a:lnTo>
                  <a:lnTo>
                    <a:pt x="218439" y="485140"/>
                  </a:lnTo>
                  <a:lnTo>
                    <a:pt x="173989" y="480060"/>
                  </a:lnTo>
                  <a:lnTo>
                    <a:pt x="133349" y="465455"/>
                  </a:lnTo>
                  <a:lnTo>
                    <a:pt x="97789" y="442595"/>
                  </a:lnTo>
                  <a:lnTo>
                    <a:pt x="67309" y="412750"/>
                  </a:lnTo>
                  <a:lnTo>
                    <a:pt x="44449" y="376555"/>
                  </a:lnTo>
                  <a:lnTo>
                    <a:pt x="29209" y="335915"/>
                  </a:lnTo>
                  <a:lnTo>
                    <a:pt x="24129" y="290830"/>
                  </a:lnTo>
                  <a:lnTo>
                    <a:pt x="29209" y="247015"/>
                  </a:lnTo>
                  <a:lnTo>
                    <a:pt x="43179" y="206375"/>
                  </a:lnTo>
                  <a:lnTo>
                    <a:pt x="66039" y="170180"/>
                  </a:lnTo>
                  <a:lnTo>
                    <a:pt x="95884" y="140335"/>
                  </a:lnTo>
                  <a:lnTo>
                    <a:pt x="132079" y="117475"/>
                  </a:lnTo>
                  <a:lnTo>
                    <a:pt x="172719" y="102235"/>
                  </a:lnTo>
                  <a:lnTo>
                    <a:pt x="217169" y="96520"/>
                  </a:lnTo>
                  <a:lnTo>
                    <a:pt x="318769" y="96520"/>
                  </a:lnTo>
                  <a:lnTo>
                    <a:pt x="317499" y="95885"/>
                  </a:lnTo>
                  <a:lnTo>
                    <a:pt x="280669" y="80010"/>
                  </a:lnTo>
                  <a:lnTo>
                    <a:pt x="253364" y="75565"/>
                  </a:lnTo>
                  <a:lnTo>
                    <a:pt x="191769" y="75565"/>
                  </a:lnTo>
                  <a:lnTo>
                    <a:pt x="189229" y="74295"/>
                  </a:lnTo>
                  <a:close/>
                </a:path>
                <a:path w="431165" h="509269">
                  <a:moveTo>
                    <a:pt x="318769" y="96520"/>
                  </a:moveTo>
                  <a:lnTo>
                    <a:pt x="217169" y="96520"/>
                  </a:lnTo>
                  <a:lnTo>
                    <a:pt x="261619" y="101600"/>
                  </a:lnTo>
                  <a:lnTo>
                    <a:pt x="302259" y="116205"/>
                  </a:lnTo>
                  <a:lnTo>
                    <a:pt x="338454" y="139065"/>
                  </a:lnTo>
                  <a:lnTo>
                    <a:pt x="368934" y="168910"/>
                  </a:lnTo>
                  <a:lnTo>
                    <a:pt x="391794" y="205105"/>
                  </a:lnTo>
                  <a:lnTo>
                    <a:pt x="407034" y="245745"/>
                  </a:lnTo>
                  <a:lnTo>
                    <a:pt x="412114" y="289560"/>
                  </a:lnTo>
                  <a:lnTo>
                    <a:pt x="412114" y="290830"/>
                  </a:lnTo>
                  <a:lnTo>
                    <a:pt x="407034" y="334645"/>
                  </a:lnTo>
                  <a:lnTo>
                    <a:pt x="392429" y="375285"/>
                  </a:lnTo>
                  <a:lnTo>
                    <a:pt x="369569" y="411480"/>
                  </a:lnTo>
                  <a:lnTo>
                    <a:pt x="339724" y="441960"/>
                  </a:lnTo>
                  <a:lnTo>
                    <a:pt x="303529" y="464820"/>
                  </a:lnTo>
                  <a:lnTo>
                    <a:pt x="262889" y="479425"/>
                  </a:lnTo>
                  <a:lnTo>
                    <a:pt x="218439" y="485140"/>
                  </a:lnTo>
                  <a:lnTo>
                    <a:pt x="318769" y="485140"/>
                  </a:lnTo>
                  <a:lnTo>
                    <a:pt x="380999" y="440690"/>
                  </a:lnTo>
                  <a:lnTo>
                    <a:pt x="404494" y="408940"/>
                  </a:lnTo>
                  <a:lnTo>
                    <a:pt x="421004" y="372110"/>
                  </a:lnTo>
                  <a:lnTo>
                    <a:pt x="429894" y="332105"/>
                  </a:lnTo>
                  <a:lnTo>
                    <a:pt x="431164" y="289560"/>
                  </a:lnTo>
                  <a:lnTo>
                    <a:pt x="424179" y="244475"/>
                  </a:lnTo>
                  <a:lnTo>
                    <a:pt x="408939" y="198120"/>
                  </a:lnTo>
                  <a:lnTo>
                    <a:pt x="385444" y="151130"/>
                  </a:lnTo>
                  <a:lnTo>
                    <a:pt x="354329" y="120650"/>
                  </a:lnTo>
                  <a:lnTo>
                    <a:pt x="318769" y="96520"/>
                  </a:lnTo>
                  <a:close/>
                </a:path>
                <a:path w="431165" h="509269">
                  <a:moveTo>
                    <a:pt x="245109" y="48260"/>
                  </a:moveTo>
                  <a:lnTo>
                    <a:pt x="191134" y="48260"/>
                  </a:lnTo>
                  <a:lnTo>
                    <a:pt x="193674" y="50165"/>
                  </a:lnTo>
                  <a:lnTo>
                    <a:pt x="193749" y="63500"/>
                  </a:lnTo>
                  <a:lnTo>
                    <a:pt x="194309" y="73025"/>
                  </a:lnTo>
                  <a:lnTo>
                    <a:pt x="191769" y="75565"/>
                  </a:lnTo>
                  <a:lnTo>
                    <a:pt x="253364" y="75565"/>
                  </a:lnTo>
                  <a:lnTo>
                    <a:pt x="247014" y="74295"/>
                  </a:lnTo>
                  <a:lnTo>
                    <a:pt x="245109" y="74295"/>
                  </a:lnTo>
                  <a:lnTo>
                    <a:pt x="243204" y="72390"/>
                  </a:lnTo>
                  <a:lnTo>
                    <a:pt x="242569" y="71120"/>
                  </a:lnTo>
                  <a:lnTo>
                    <a:pt x="241934" y="63500"/>
                  </a:lnTo>
                  <a:lnTo>
                    <a:pt x="241934" y="55245"/>
                  </a:lnTo>
                  <a:lnTo>
                    <a:pt x="242569" y="52070"/>
                  </a:lnTo>
                  <a:lnTo>
                    <a:pt x="242569" y="49530"/>
                  </a:lnTo>
                  <a:lnTo>
                    <a:pt x="245109" y="48260"/>
                  </a:lnTo>
                  <a:close/>
                </a:path>
                <a:path w="431165" h="509269">
                  <a:moveTo>
                    <a:pt x="269239" y="0"/>
                  </a:moveTo>
                  <a:lnTo>
                    <a:pt x="167004" y="0"/>
                  </a:lnTo>
                  <a:lnTo>
                    <a:pt x="158114" y="3810"/>
                  </a:lnTo>
                  <a:lnTo>
                    <a:pt x="158114" y="44450"/>
                  </a:lnTo>
                  <a:lnTo>
                    <a:pt x="160654" y="48260"/>
                  </a:lnTo>
                  <a:lnTo>
                    <a:pt x="275589" y="48260"/>
                  </a:lnTo>
                  <a:lnTo>
                    <a:pt x="278129" y="44450"/>
                  </a:lnTo>
                  <a:lnTo>
                    <a:pt x="278129" y="3810"/>
                  </a:lnTo>
                  <a:lnTo>
                    <a:pt x="269239" y="0"/>
                  </a:lnTo>
                  <a:close/>
                </a:path>
              </a:pathLst>
            </a:custGeom>
            <a:solidFill>
              <a:srgbClr val="29255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9" name="object 1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29424" y="864235"/>
              <a:ext cx="112395" cy="112395"/>
            </a:xfrm>
            <a:prstGeom prst="rect">
              <a:avLst/>
            </a:prstGeom>
          </p:spPr>
        </p:pic>
      </p:grpSp>
      <p:sp>
        <p:nvSpPr>
          <p:cNvPr id="130" name="object 130"/>
          <p:cNvSpPr txBox="1"/>
          <p:nvPr/>
        </p:nvSpPr>
        <p:spPr>
          <a:xfrm>
            <a:off x="6574663" y="956818"/>
            <a:ext cx="265430" cy="267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>
              <a:lnSpc>
                <a:spcPts val="950"/>
              </a:lnSpc>
              <a:spcBef>
                <a:spcPts val="100"/>
              </a:spcBef>
            </a:pPr>
            <a:r>
              <a:rPr sz="8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15</a:t>
            </a:r>
            <a:endParaRPr sz="800">
              <a:latin typeface="Tahoma" panose="020B0604030504040204"/>
              <a:cs typeface="Tahoma" panose="020B0604030504040204"/>
            </a:endParaRPr>
          </a:p>
          <a:p>
            <a:pPr marL="12700">
              <a:lnSpc>
                <a:spcPts val="950"/>
              </a:lnSpc>
            </a:pPr>
            <a:r>
              <a:rPr sz="8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Mins</a:t>
            </a:r>
            <a:endParaRPr sz="8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576580" y="0"/>
            <a:ext cx="1188720" cy="446405"/>
          </a:xfrm>
          <a:custGeom>
            <a:avLst/>
            <a:gdLst/>
            <a:ahLst/>
            <a:cxnLst/>
            <a:rect l="l" t="t" r="r" b="b"/>
            <a:pathLst>
              <a:path w="1188720" h="446405">
                <a:moveTo>
                  <a:pt x="1188720" y="0"/>
                </a:moveTo>
                <a:lnTo>
                  <a:pt x="0" y="0"/>
                </a:lnTo>
                <a:lnTo>
                  <a:pt x="0" y="446404"/>
                </a:lnTo>
                <a:lnTo>
                  <a:pt x="1188720" y="446404"/>
                </a:lnTo>
                <a:lnTo>
                  <a:pt x="118872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 txBox="1"/>
          <p:nvPr/>
        </p:nvSpPr>
        <p:spPr>
          <a:xfrm>
            <a:off x="674623" y="193039"/>
            <a:ext cx="88519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7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AKTIVITI</a:t>
            </a:r>
            <a:r>
              <a:rPr sz="1300" b="1" spc="5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300" b="1" spc="-90" dirty="0">
                <a:solidFill>
                  <a:srgbClr val="29255E"/>
                </a:solidFill>
                <a:latin typeface="Arial" panose="020B0604020202020204"/>
                <a:cs typeface="Arial" panose="020B0604020202020204"/>
              </a:rPr>
              <a:t>1A</a:t>
            </a:r>
            <a:endParaRPr sz="130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133" name="object 13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153400" y="2916935"/>
            <a:ext cx="377951" cy="423672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165592" y="3874008"/>
            <a:ext cx="219455" cy="217931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183379" y="6827519"/>
            <a:ext cx="94487" cy="91439"/>
          </a:xfrm>
          <a:prstGeom prst="rect">
            <a:avLst/>
          </a:prstGeom>
        </p:spPr>
      </p:pic>
      <p:grpSp>
        <p:nvGrpSpPr>
          <p:cNvPr id="136" name="object 136"/>
          <p:cNvGrpSpPr/>
          <p:nvPr/>
        </p:nvGrpSpPr>
        <p:grpSpPr>
          <a:xfrm>
            <a:off x="3802379" y="7234428"/>
            <a:ext cx="485140" cy="1236345"/>
            <a:chOff x="3802379" y="7234428"/>
            <a:chExt cx="485140" cy="1236345"/>
          </a:xfrm>
        </p:grpSpPr>
        <p:pic>
          <p:nvPicPr>
            <p:cNvPr id="137" name="object 1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83379" y="7234428"/>
              <a:ext cx="94487" cy="92962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48099" y="7944611"/>
              <a:ext cx="400812" cy="525780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02379" y="7546847"/>
              <a:ext cx="484631" cy="441959"/>
            </a:xfrm>
            <a:prstGeom prst="rect">
              <a:avLst/>
            </a:prstGeom>
          </p:spPr>
        </p:pic>
      </p:grpSp>
      <p:pic>
        <p:nvPicPr>
          <p:cNvPr id="140" name="object 14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370564" y="1327403"/>
            <a:ext cx="3648455" cy="943355"/>
          </a:xfrm>
          <a:prstGeom prst="rect">
            <a:avLst/>
          </a:prstGeom>
        </p:spPr>
      </p:pic>
      <p:grpSp>
        <p:nvGrpSpPr>
          <p:cNvPr id="141" name="object 141"/>
          <p:cNvGrpSpPr/>
          <p:nvPr/>
        </p:nvGrpSpPr>
        <p:grpSpPr>
          <a:xfrm>
            <a:off x="609600" y="3696334"/>
            <a:ext cx="6781800" cy="2032635"/>
            <a:chOff x="609600" y="3696334"/>
            <a:chExt cx="6781800" cy="2032635"/>
          </a:xfrm>
        </p:grpSpPr>
        <p:sp>
          <p:nvSpPr>
            <p:cNvPr id="142" name="object 142"/>
            <p:cNvSpPr/>
            <p:nvPr/>
          </p:nvSpPr>
          <p:spPr>
            <a:xfrm>
              <a:off x="609600" y="3709034"/>
              <a:ext cx="6337300" cy="0"/>
            </a:xfrm>
            <a:custGeom>
              <a:avLst/>
              <a:gdLst/>
              <a:ahLst/>
              <a:cxnLst/>
              <a:rect l="l" t="t" r="r" b="b"/>
              <a:pathLst>
                <a:path w="6337300">
                  <a:moveTo>
                    <a:pt x="0" y="0"/>
                  </a:moveTo>
                  <a:lnTo>
                    <a:pt x="6337300" y="0"/>
                  </a:lnTo>
                </a:path>
              </a:pathLst>
            </a:custGeom>
            <a:ln w="25400">
              <a:solidFill>
                <a:srgbClr val="29255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3" name="object 1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78250" y="3696334"/>
              <a:ext cx="3613150" cy="2032635"/>
            </a:xfrm>
            <a:prstGeom prst="rect">
              <a:avLst/>
            </a:prstGeom>
          </p:spPr>
        </p:pic>
      </p:grpSp>
      <p:sp>
        <p:nvSpPr>
          <p:cNvPr id="144" name="object 144"/>
          <p:cNvSpPr txBox="1"/>
          <p:nvPr/>
        </p:nvSpPr>
        <p:spPr>
          <a:xfrm>
            <a:off x="596900" y="3918939"/>
            <a:ext cx="3093720" cy="38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95"/>
              </a:spcBef>
              <a:tabLst>
                <a:tab pos="683895" algn="l"/>
                <a:tab pos="1068070" algn="l"/>
                <a:tab pos="1504315" algn="l"/>
                <a:tab pos="1935480" algn="l"/>
                <a:tab pos="2414905" algn="l"/>
              </a:tabLst>
            </a:pP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Gunaka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	li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	de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ia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	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untu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	be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rhu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</a:t>
            </a:r>
            <a:r>
              <a:rPr sz="1100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  dengan</a:t>
            </a:r>
            <a:r>
              <a:rPr sz="1100" spc="2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100" spc="2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sekitar.</a:t>
            </a:r>
            <a:r>
              <a:rPr sz="1100" spc="2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100" spc="2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membuka</a:t>
            </a:r>
            <a:r>
              <a:rPr sz="1100" spc="2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minda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596900" y="4277080"/>
            <a:ext cx="3096260" cy="560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deria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kita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kepada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sekeliling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kita,</a:t>
            </a:r>
            <a:r>
              <a:rPr sz="1100" spc="3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ia 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meluaskan kesedaran kita terhadap alam sekitar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kita.</a:t>
            </a:r>
            <a:r>
              <a:rPr sz="1100" spc="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Mengubah</a:t>
            </a:r>
            <a:r>
              <a:rPr sz="1100" spc="3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alam</a:t>
            </a:r>
            <a:r>
              <a:rPr sz="1100" spc="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sekitar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dan</a:t>
            </a:r>
            <a:r>
              <a:rPr sz="1100" spc="33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berkaitan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596900" y="4812005"/>
            <a:ext cx="3095625" cy="9175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6000"/>
              </a:lnSpc>
              <a:spcBef>
                <a:spcPts val="95"/>
              </a:spcBef>
            </a:pP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dengan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penuh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kesedaran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boleh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memberikan 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banyak faedah termasuk mengurangkan tekanan,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berasa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lebih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menghargai,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mewujudkan </a:t>
            </a:r>
            <a:r>
              <a:rPr sz="1100" spc="-3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ketenangan,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mengurangkan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keresahan,</a:t>
            </a:r>
            <a:r>
              <a:rPr sz="110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dan </a:t>
            </a:r>
            <a:r>
              <a:rPr sz="1100" spc="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menambahkan</a:t>
            </a:r>
            <a:r>
              <a:rPr sz="1100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100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tenaga.</a:t>
            </a:r>
            <a:endParaRPr sz="11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609600" y="6113779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4" h="305435">
                <a:moveTo>
                  <a:pt x="152400" y="0"/>
                </a:moveTo>
                <a:lnTo>
                  <a:pt x="104139" y="7620"/>
                </a:lnTo>
                <a:lnTo>
                  <a:pt x="62230" y="29209"/>
                </a:lnTo>
                <a:lnTo>
                  <a:pt x="29210" y="62230"/>
                </a:lnTo>
                <a:lnTo>
                  <a:pt x="7619" y="104139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2570"/>
                </a:lnTo>
                <a:lnTo>
                  <a:pt x="62230" y="275590"/>
                </a:lnTo>
                <a:lnTo>
                  <a:pt x="104139" y="297180"/>
                </a:lnTo>
                <a:lnTo>
                  <a:pt x="152400" y="305435"/>
                </a:lnTo>
                <a:lnTo>
                  <a:pt x="200660" y="297180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80" y="200660"/>
                </a:lnTo>
                <a:lnTo>
                  <a:pt x="305435" y="152400"/>
                </a:lnTo>
                <a:lnTo>
                  <a:pt x="297180" y="104139"/>
                </a:lnTo>
                <a:lnTo>
                  <a:pt x="275590" y="62230"/>
                </a:lnTo>
                <a:lnTo>
                  <a:pt x="242570" y="29209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 txBox="1"/>
          <p:nvPr/>
        </p:nvSpPr>
        <p:spPr>
          <a:xfrm>
            <a:off x="706627" y="6163436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1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3879850" y="6214745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5" h="305434">
                <a:moveTo>
                  <a:pt x="152400" y="0"/>
                </a:moveTo>
                <a:lnTo>
                  <a:pt x="104139" y="7620"/>
                </a:lnTo>
                <a:lnTo>
                  <a:pt x="62230" y="29209"/>
                </a:lnTo>
                <a:lnTo>
                  <a:pt x="29210" y="62230"/>
                </a:lnTo>
                <a:lnTo>
                  <a:pt x="7619" y="104139"/>
                </a:lnTo>
                <a:lnTo>
                  <a:pt x="0" y="152400"/>
                </a:lnTo>
                <a:lnTo>
                  <a:pt x="7619" y="200660"/>
                </a:lnTo>
                <a:lnTo>
                  <a:pt x="29210" y="242570"/>
                </a:lnTo>
                <a:lnTo>
                  <a:pt x="62230" y="275590"/>
                </a:lnTo>
                <a:lnTo>
                  <a:pt x="104139" y="297180"/>
                </a:lnTo>
                <a:lnTo>
                  <a:pt x="152400" y="305435"/>
                </a:lnTo>
                <a:lnTo>
                  <a:pt x="200660" y="297180"/>
                </a:lnTo>
                <a:lnTo>
                  <a:pt x="242570" y="275590"/>
                </a:lnTo>
                <a:lnTo>
                  <a:pt x="275590" y="242570"/>
                </a:lnTo>
                <a:lnTo>
                  <a:pt x="297180" y="200660"/>
                </a:lnTo>
                <a:lnTo>
                  <a:pt x="305435" y="152400"/>
                </a:lnTo>
                <a:lnTo>
                  <a:pt x="297180" y="104139"/>
                </a:lnTo>
                <a:lnTo>
                  <a:pt x="275590" y="62230"/>
                </a:lnTo>
                <a:lnTo>
                  <a:pt x="242570" y="29209"/>
                </a:lnTo>
                <a:lnTo>
                  <a:pt x="200660" y="7620"/>
                </a:lnTo>
                <a:lnTo>
                  <a:pt x="152400" y="0"/>
                </a:lnTo>
                <a:close/>
              </a:path>
            </a:pathLst>
          </a:custGeom>
          <a:solidFill>
            <a:srgbClr val="FBE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 txBox="1"/>
          <p:nvPr/>
        </p:nvSpPr>
        <p:spPr>
          <a:xfrm>
            <a:off x="3977385" y="6264021"/>
            <a:ext cx="98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4</a:t>
            </a:r>
            <a:endParaRPr sz="10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11435715" y="3901440"/>
            <a:ext cx="260985" cy="124460"/>
          </a:xfrm>
          <a:custGeom>
            <a:avLst/>
            <a:gdLst/>
            <a:ahLst/>
            <a:cxnLst/>
            <a:rect l="l" t="t" r="r" b="b"/>
            <a:pathLst>
              <a:path w="260984" h="124460">
                <a:moveTo>
                  <a:pt x="129540" y="0"/>
                </a:moveTo>
                <a:lnTo>
                  <a:pt x="78740" y="10160"/>
                </a:lnTo>
                <a:lnTo>
                  <a:pt x="26035" y="40005"/>
                </a:lnTo>
                <a:lnTo>
                  <a:pt x="0" y="61594"/>
                </a:lnTo>
                <a:lnTo>
                  <a:pt x="0" y="62865"/>
                </a:lnTo>
                <a:lnTo>
                  <a:pt x="2540" y="64769"/>
                </a:lnTo>
                <a:lnTo>
                  <a:pt x="12065" y="73660"/>
                </a:lnTo>
                <a:lnTo>
                  <a:pt x="44450" y="97155"/>
                </a:lnTo>
                <a:lnTo>
                  <a:pt x="85090" y="116839"/>
                </a:lnTo>
                <a:lnTo>
                  <a:pt x="127635" y="124460"/>
                </a:lnTo>
                <a:lnTo>
                  <a:pt x="135890" y="123825"/>
                </a:lnTo>
                <a:lnTo>
                  <a:pt x="143510" y="123825"/>
                </a:lnTo>
                <a:lnTo>
                  <a:pt x="157480" y="121285"/>
                </a:lnTo>
                <a:lnTo>
                  <a:pt x="186055" y="112395"/>
                </a:lnTo>
                <a:lnTo>
                  <a:pt x="198120" y="106680"/>
                </a:lnTo>
                <a:lnTo>
                  <a:pt x="125730" y="106680"/>
                </a:lnTo>
                <a:lnTo>
                  <a:pt x="106680" y="104139"/>
                </a:lnTo>
                <a:lnTo>
                  <a:pt x="69850" y="91440"/>
                </a:lnTo>
                <a:lnTo>
                  <a:pt x="27940" y="64769"/>
                </a:lnTo>
                <a:lnTo>
                  <a:pt x="25400" y="62230"/>
                </a:lnTo>
                <a:lnTo>
                  <a:pt x="27305" y="60325"/>
                </a:lnTo>
                <a:lnTo>
                  <a:pt x="41910" y="49530"/>
                </a:lnTo>
                <a:lnTo>
                  <a:pt x="56515" y="40005"/>
                </a:lnTo>
                <a:lnTo>
                  <a:pt x="72390" y="31750"/>
                </a:lnTo>
                <a:lnTo>
                  <a:pt x="88900" y="25400"/>
                </a:lnTo>
                <a:lnTo>
                  <a:pt x="97155" y="25400"/>
                </a:lnTo>
                <a:lnTo>
                  <a:pt x="100330" y="21590"/>
                </a:lnTo>
                <a:lnTo>
                  <a:pt x="207010" y="21590"/>
                </a:lnTo>
                <a:lnTo>
                  <a:pt x="189230" y="13335"/>
                </a:lnTo>
                <a:lnTo>
                  <a:pt x="169545" y="6350"/>
                </a:lnTo>
                <a:lnTo>
                  <a:pt x="149860" y="1905"/>
                </a:lnTo>
                <a:lnTo>
                  <a:pt x="129540" y="0"/>
                </a:lnTo>
                <a:close/>
              </a:path>
              <a:path w="260984" h="124460">
                <a:moveTo>
                  <a:pt x="211455" y="24765"/>
                </a:moveTo>
                <a:lnTo>
                  <a:pt x="170180" y="24765"/>
                </a:lnTo>
                <a:lnTo>
                  <a:pt x="175260" y="26670"/>
                </a:lnTo>
                <a:lnTo>
                  <a:pt x="179070" y="27940"/>
                </a:lnTo>
                <a:lnTo>
                  <a:pt x="183515" y="29845"/>
                </a:lnTo>
                <a:lnTo>
                  <a:pt x="220345" y="50800"/>
                </a:lnTo>
                <a:lnTo>
                  <a:pt x="234315" y="61594"/>
                </a:lnTo>
                <a:lnTo>
                  <a:pt x="234315" y="62865"/>
                </a:lnTo>
                <a:lnTo>
                  <a:pt x="191770" y="91440"/>
                </a:lnTo>
                <a:lnTo>
                  <a:pt x="146050" y="105410"/>
                </a:lnTo>
                <a:lnTo>
                  <a:pt x="125730" y="106680"/>
                </a:lnTo>
                <a:lnTo>
                  <a:pt x="198120" y="106680"/>
                </a:lnTo>
                <a:lnTo>
                  <a:pt x="212090" y="99695"/>
                </a:lnTo>
                <a:lnTo>
                  <a:pt x="236220" y="83820"/>
                </a:lnTo>
                <a:lnTo>
                  <a:pt x="258445" y="64769"/>
                </a:lnTo>
                <a:lnTo>
                  <a:pt x="260985" y="61594"/>
                </a:lnTo>
                <a:lnTo>
                  <a:pt x="259080" y="60960"/>
                </a:lnTo>
                <a:lnTo>
                  <a:pt x="257810" y="59055"/>
                </a:lnTo>
                <a:lnTo>
                  <a:pt x="241935" y="45720"/>
                </a:lnTo>
                <a:lnTo>
                  <a:pt x="225425" y="33020"/>
                </a:lnTo>
                <a:lnTo>
                  <a:pt x="211455" y="24765"/>
                </a:lnTo>
                <a:close/>
              </a:path>
              <a:path w="260984" h="124460">
                <a:moveTo>
                  <a:pt x="97155" y="25400"/>
                </a:moveTo>
                <a:lnTo>
                  <a:pt x="89535" y="25400"/>
                </a:lnTo>
                <a:lnTo>
                  <a:pt x="83820" y="45720"/>
                </a:lnTo>
                <a:lnTo>
                  <a:pt x="83820" y="63500"/>
                </a:lnTo>
                <a:lnTo>
                  <a:pt x="89535" y="78105"/>
                </a:lnTo>
                <a:lnTo>
                  <a:pt x="100965" y="90170"/>
                </a:lnTo>
                <a:lnTo>
                  <a:pt x="115570" y="97790"/>
                </a:lnTo>
                <a:lnTo>
                  <a:pt x="130810" y="100330"/>
                </a:lnTo>
                <a:lnTo>
                  <a:pt x="146050" y="97790"/>
                </a:lnTo>
                <a:lnTo>
                  <a:pt x="160020" y="90170"/>
                </a:lnTo>
                <a:lnTo>
                  <a:pt x="171450" y="77470"/>
                </a:lnTo>
                <a:lnTo>
                  <a:pt x="177165" y="62230"/>
                </a:lnTo>
                <a:lnTo>
                  <a:pt x="176553" y="45720"/>
                </a:lnTo>
                <a:lnTo>
                  <a:pt x="176530" y="44450"/>
                </a:lnTo>
                <a:lnTo>
                  <a:pt x="100330" y="44450"/>
                </a:lnTo>
                <a:lnTo>
                  <a:pt x="95250" y="39370"/>
                </a:lnTo>
                <a:lnTo>
                  <a:pt x="95250" y="26670"/>
                </a:lnTo>
                <a:lnTo>
                  <a:pt x="97155" y="25400"/>
                </a:lnTo>
                <a:close/>
              </a:path>
              <a:path w="260984" h="124460">
                <a:moveTo>
                  <a:pt x="207010" y="21590"/>
                </a:moveTo>
                <a:lnTo>
                  <a:pt x="100330" y="21590"/>
                </a:lnTo>
                <a:lnTo>
                  <a:pt x="113030" y="22225"/>
                </a:lnTo>
                <a:lnTo>
                  <a:pt x="117475" y="27305"/>
                </a:lnTo>
                <a:lnTo>
                  <a:pt x="117475" y="39370"/>
                </a:lnTo>
                <a:lnTo>
                  <a:pt x="112395" y="44450"/>
                </a:lnTo>
                <a:lnTo>
                  <a:pt x="176530" y="44450"/>
                </a:lnTo>
                <a:lnTo>
                  <a:pt x="170180" y="24765"/>
                </a:lnTo>
                <a:lnTo>
                  <a:pt x="211455" y="24765"/>
                </a:lnTo>
                <a:lnTo>
                  <a:pt x="207645" y="22225"/>
                </a:lnTo>
                <a:lnTo>
                  <a:pt x="207010" y="21590"/>
                </a:lnTo>
                <a:close/>
              </a:path>
            </a:pathLst>
          </a:custGeom>
          <a:solidFill>
            <a:srgbClr val="2B185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 txBox="1"/>
          <p:nvPr/>
        </p:nvSpPr>
        <p:spPr>
          <a:xfrm>
            <a:off x="11551157" y="1324102"/>
            <a:ext cx="3182620" cy="1680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en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di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gi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dew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a,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sk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il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pe</a:t>
            </a:r>
            <a:r>
              <a:rPr sz="12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ru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.  B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ec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en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ya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  di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da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rh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w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  </a:t>
            </a:r>
            <a:r>
              <a:rPr sz="1200" b="1" spc="-1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gg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5</a:t>
            </a:r>
            <a:r>
              <a:rPr sz="1200" b="1" spc="-2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a.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Bu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ai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erk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 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y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ti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er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114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 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ng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nd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a.</a:t>
            </a:r>
            <a:r>
              <a:rPr sz="1200" b="1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gi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ng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  b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5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j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l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g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un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en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ai</a:t>
            </a:r>
            <a:r>
              <a:rPr sz="1200" b="1" spc="-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</a:t>
            </a:r>
            <a:r>
              <a:rPr sz="1200" b="1" spc="-5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ip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 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6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ng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1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nd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4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se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b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ag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ai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p</a:t>
            </a:r>
            <a:r>
              <a:rPr sz="1200" b="1" spc="-8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ndu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8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4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t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u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k  p</a:t>
            </a:r>
            <a:r>
              <a:rPr sz="1200" b="1" spc="-7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e</a:t>
            </a:r>
            <a:r>
              <a:rPr sz="1200" b="1" spc="-10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me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rh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at</a:t>
            </a:r>
            <a:r>
              <a:rPr sz="1200" b="1" spc="-3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i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2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1200" b="1" spc="-90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n</a:t>
            </a:r>
            <a:r>
              <a:rPr sz="1200" b="1" spc="-7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d</a:t>
            </a:r>
            <a:r>
              <a:rPr sz="1200" b="1" spc="-65" dirty="0">
                <a:solidFill>
                  <a:srgbClr val="29255E"/>
                </a:solidFill>
                <a:latin typeface="Tahoma" panose="020B0604030504040204"/>
                <a:cs typeface="Tahoma" panose="020B0604030504040204"/>
              </a:rPr>
              <a:t>a.</a:t>
            </a:r>
            <a:endParaRPr sz="1200"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9882029" y="186572"/>
            <a:ext cx="28548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MY" dirty="0"/>
              <a:t>       ***AKTIVITI  PILIHAN </a:t>
            </a:r>
            <a:endParaRPr lang="en-MY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47967</Words>
  <Application>WPS Presentation</Application>
  <PresentationFormat>Custom</PresentationFormat>
  <Paragraphs>1375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Arial</vt:lpstr>
      <vt:lpstr>SimSun</vt:lpstr>
      <vt:lpstr>Wingdings</vt:lpstr>
      <vt:lpstr>Arial</vt:lpstr>
      <vt:lpstr>Tahoma</vt:lpstr>
      <vt:lpstr>Verdana</vt:lpstr>
      <vt:lpstr>Times New Roman</vt:lpstr>
      <vt:lpstr>Arial MT</vt:lpstr>
      <vt:lpstr>Tahoma</vt:lpstr>
      <vt:lpstr>Calibri</vt:lpstr>
      <vt:lpstr>Microsoft YaHei</vt:lpstr>
      <vt:lpstr>Arial Unicode MS</vt:lpstr>
      <vt:lpstr>Trebuchet MS</vt:lpstr>
      <vt:lpstr>Calibri</vt:lpstr>
      <vt:lpstr>Office Theme</vt:lpstr>
      <vt:lpstr>Alam Sekitar &amp; Keamanan</vt:lpstr>
      <vt:lpstr>Pengenalan	</vt:lpstr>
      <vt:lpstr>Our World, Our PeacefulFuture</vt:lpstr>
      <vt:lpstr>Cara menggunakan pek ini?	</vt:lpstr>
      <vt:lpstr>Panduan Aktiviti</vt:lpstr>
      <vt:lpstr>Kisah Hari Peringatan Sedunia:  Pencarian Miku</vt:lpstr>
      <vt:lpstr>PowerPoint 演示文稿</vt:lpstr>
      <vt:lpstr>PowerPoint 演示文稿</vt:lpstr>
      <vt:lpstr>Gunakan Deria Anda</vt:lpstr>
      <vt:lpstr>Gunakan Deria Anda</vt:lpstr>
      <vt:lpstr>Tanpa keseimbangan,  Tanpa ketenangan</vt:lpstr>
      <vt:lpstr>Tanpa Ketenangan</vt:lpstr>
      <vt:lpstr>PowerPoint 演示文稿</vt:lpstr>
      <vt:lpstr>PowerPoint 演示文稿</vt:lpstr>
      <vt:lpstr>PowerPoint 演示文稿</vt:lpstr>
      <vt:lpstr>Muzik Di Sekeliling Kita</vt:lpstr>
      <vt:lpstr>MUZIK DI SEKELILING KITA</vt:lpstr>
      <vt:lpstr>Nasib baik, anda bukan satu-satunya orang yang cuba membina semula alam  sekitar. Ada seorng lagi hero untuk ditemui – Amrita! Hutannya telah wujud  semula kerana Tindakan anda setakat ini, tetapi masih belum selamat.</vt:lpstr>
      <vt:lpstr>Bina Taman  Anda Sendiri</vt:lpstr>
      <vt:lpstr>BINA TAMAN  ANDA SENDIRI</vt:lpstr>
      <vt:lpstr>PowerPoint 演示文稿</vt:lpstr>
      <vt:lpstr>Menjelajah Dunia</vt:lpstr>
      <vt:lpstr>Lampiran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WORLD, OURPEACEFUL  FUTURE Alam Sekitar &amp; Keamanan</dc:title>
  <dc:creator>Humaira</dc:creator>
  <cp:lastModifiedBy>Preloaded-User</cp:lastModifiedBy>
  <cp:revision>63</cp:revision>
  <dcterms:created xsi:type="dcterms:W3CDTF">2023-01-18T06:10:00Z</dcterms:created>
  <dcterms:modified xsi:type="dcterms:W3CDTF">2023-02-04T03:01:52Z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2023-01-09T16:00:00Z</vt:filetime>
  </property>
  <property fmtid="{D5CDD505-2E9C-101B-9397-08002B2CF9AE}" pid="3" name="LastSaved">
    <vt:filetime>2023-01-18T16:00:00Z</vt:filetime>
  </property>
  <property fmtid="{D5CDD505-2E9C-101B-9397-08002B2CF9AE}" pid="4" name="ICV">
    <vt:lpwstr>4BFB180CA98A4D0E91AFE04CB6AD91FC</vt:lpwstr>
  </property>
  <property fmtid="{D5CDD505-2E9C-101B-9397-08002B2CF9AE}" pid="5" name="KSOProductBuildVer">
    <vt:lpwstr>1033-11.2.0.11440</vt:lpwstr>
  </property>
</Properties>
</file>